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 id="2147483719" r:id="rId6"/>
    <p:sldMasterId id="2147483742" r:id="rId7"/>
    <p:sldMasterId id="2147483771" r:id="rId8"/>
    <p:sldMasterId id="2147483825" r:id="rId9"/>
    <p:sldMasterId id="2147483852" r:id="rId10"/>
    <p:sldMasterId id="2147483905" r:id="rId11"/>
  </p:sldMasterIdLst>
  <p:notesMasterIdLst>
    <p:notesMasterId r:id="rId37"/>
  </p:notesMasterIdLst>
  <p:sldIdLst>
    <p:sldId id="2076138090" r:id="rId12"/>
    <p:sldId id="2147481086" r:id="rId13"/>
    <p:sldId id="2147469533" r:id="rId14"/>
    <p:sldId id="2147481084" r:id="rId15"/>
    <p:sldId id="2147470038" r:id="rId16"/>
    <p:sldId id="2147469644" r:id="rId17"/>
    <p:sldId id="2147481083" r:id="rId18"/>
    <p:sldId id="2147481080" r:id="rId19"/>
    <p:sldId id="2147469582" r:id="rId20"/>
    <p:sldId id="2147478440" r:id="rId21"/>
    <p:sldId id="2147478448" r:id="rId22"/>
    <p:sldId id="2147481081" r:id="rId23"/>
    <p:sldId id="2147470042" r:id="rId24"/>
    <p:sldId id="2147478437" r:id="rId25"/>
    <p:sldId id="2147478446" r:id="rId26"/>
    <p:sldId id="2147478416" r:id="rId27"/>
    <p:sldId id="2147480630" r:id="rId28"/>
    <p:sldId id="2147480631" r:id="rId29"/>
    <p:sldId id="2147470087" r:id="rId30"/>
    <p:sldId id="2147478409" r:id="rId31"/>
    <p:sldId id="2147470043" r:id="rId32"/>
    <p:sldId id="2147478450" r:id="rId33"/>
    <p:sldId id="2147469981" r:id="rId34"/>
    <p:sldId id="2147480617" r:id="rId35"/>
    <p:sldId id="2147478449"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rtrag KI" id="{FC6E901A-A179-44EB-8F25-4EFD44C761AA}">
          <p14:sldIdLst>
            <p14:sldId id="2076138090"/>
            <p14:sldId id="2147481086"/>
            <p14:sldId id="2147469533"/>
          </p14:sldIdLst>
        </p14:section>
        <p14:section name="Generative KI Definition &amp; Einstieg" id="{AA07354B-8618-4741-888B-6EEF798E6FFC}">
          <p14:sldIdLst>
            <p14:sldId id="2147481084"/>
            <p14:sldId id="2147470038"/>
            <p14:sldId id="2147469644"/>
            <p14:sldId id="2147481083"/>
            <p14:sldId id="2147481080"/>
            <p14:sldId id="2147469582"/>
            <p14:sldId id="2147478440"/>
          </p14:sldIdLst>
        </p14:section>
        <p14:section name="DATEV Einsatz heute" id="{386A4841-DB6D-4C6C-BC09-69565968DE7E}">
          <p14:sldIdLst>
            <p14:sldId id="2147478448"/>
            <p14:sldId id="2147481081"/>
            <p14:sldId id="2147470042"/>
            <p14:sldId id="2147478437"/>
            <p14:sldId id="2147478446"/>
            <p14:sldId id="2147478416"/>
            <p14:sldId id="2147480630"/>
            <p14:sldId id="2147480631"/>
            <p14:sldId id="2147470087"/>
            <p14:sldId id="2147478409"/>
            <p14:sldId id="2147470043"/>
          </p14:sldIdLst>
        </p14:section>
        <p14:section name="Veränderung der Arbeitswelt" id="{5E3D7F7D-32F1-44AE-9BD3-7D0246CFCDFC}">
          <p14:sldIdLst>
            <p14:sldId id="2147478450"/>
            <p14:sldId id="2147469981"/>
            <p14:sldId id="2147480617"/>
          </p14:sldIdLst>
        </p14:section>
        <p14:section name="Abschluss" id="{0F429FD9-DDEF-4C10-BECB-E96980F8AC84}">
          <p14:sldIdLst>
            <p14:sldId id="21474784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E41109-6099-355E-AB9D-E21AA2A032BF}" name="Ettinger, Marco" initials="EM" userId="S::marco.ettinger@datev.de::fd62a511-f274-4c13-a932-e989f8b0f95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83419" autoAdjust="0"/>
  </p:normalViewPr>
  <p:slideViewPr>
    <p:cSldViewPr snapToGrid="0">
      <p:cViewPr varScale="1">
        <p:scale>
          <a:sx n="55" d="100"/>
          <a:sy n="55" d="100"/>
        </p:scale>
        <p:origin x="9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CD4CD-E13C-4359-AEC4-7F7185A74F19}" type="doc">
      <dgm:prSet loTypeId="urn:microsoft.com/office/officeart/2008/layout/VerticalCurvedList" loCatId="list" qsTypeId="urn:microsoft.com/office/officeart/2005/8/quickstyle/simple1" qsCatId="simple" csTypeId="urn:microsoft.com/office/officeart/2005/8/colors/colorful4" csCatId="colorful" phldr="1"/>
      <dgm:spPr/>
    </dgm:pt>
    <dgm:pt modelId="{AB2590A0-BBA3-4F26-98F7-EB88A465B98C}">
      <dgm:prSet phldrT="[Text]" custT="1"/>
      <dgm:spPr/>
      <dgm:t>
        <a:bodyPr/>
        <a:lstStyle/>
        <a:p>
          <a:pPr>
            <a:buFont typeface="+mj-lt"/>
            <a:buAutoNum type="arabicPeriod"/>
          </a:pPr>
          <a:r>
            <a:rPr lang="de-DE" sz="3200" dirty="0">
              <a:effectLst/>
              <a:latin typeface="Segoe UI" panose="020B0502040204020203" pitchFamily="34" charset="0"/>
            </a:rPr>
            <a:t>Persona </a:t>
          </a:r>
          <a:r>
            <a:rPr lang="de-DE" sz="2000" dirty="0">
              <a:effectLst/>
              <a:latin typeface="Segoe UI" panose="020B0502040204020203" pitchFamily="34" charset="0"/>
            </a:rPr>
            <a:t>(Rolle, Kompetenzen)</a:t>
          </a:r>
          <a:endParaRPr lang="de-DE" sz="2000" dirty="0"/>
        </a:p>
      </dgm:t>
    </dgm:pt>
    <dgm:pt modelId="{EE2CAB94-0EBA-460C-A080-1FA37894337A}" type="parTrans" cxnId="{B29336BA-506F-4E3E-88FF-BDD686CCFA2C}">
      <dgm:prSet/>
      <dgm:spPr/>
      <dgm:t>
        <a:bodyPr/>
        <a:lstStyle/>
        <a:p>
          <a:endParaRPr lang="de-DE"/>
        </a:p>
      </dgm:t>
    </dgm:pt>
    <dgm:pt modelId="{C06D949D-F3DB-4206-9D6C-B742AE77031C}" type="sibTrans" cxnId="{B29336BA-506F-4E3E-88FF-BDD686CCFA2C}">
      <dgm:prSet/>
      <dgm:spPr/>
      <dgm:t>
        <a:bodyPr/>
        <a:lstStyle/>
        <a:p>
          <a:endParaRPr lang="de-DE"/>
        </a:p>
      </dgm:t>
    </dgm:pt>
    <dgm:pt modelId="{00AF3FEF-B1C4-4131-98A4-BD000A10F8DE}">
      <dgm:prSet custT="1"/>
      <dgm:spPr/>
      <dgm:t>
        <a:bodyPr/>
        <a:lstStyle/>
        <a:p>
          <a:r>
            <a:rPr lang="de-DE" sz="3200" dirty="0">
              <a:effectLst/>
              <a:latin typeface="Segoe UI" panose="020B0502040204020203" pitchFamily="34" charset="0"/>
            </a:rPr>
            <a:t>Einleitung </a:t>
          </a:r>
          <a:r>
            <a:rPr lang="de-DE" sz="2000" dirty="0">
              <a:effectLst/>
              <a:latin typeface="Segoe UI" panose="020B0502040204020203" pitchFamily="34" charset="0"/>
            </a:rPr>
            <a:t>(Hintergrund, Erwartungen) </a:t>
          </a:r>
        </a:p>
      </dgm:t>
    </dgm:pt>
    <dgm:pt modelId="{DDC6FE26-6409-4F63-BEE3-96FCA493C59F}" type="parTrans" cxnId="{21A5B42D-59D1-44D3-B1A2-84AB5E5B8D87}">
      <dgm:prSet/>
      <dgm:spPr/>
      <dgm:t>
        <a:bodyPr/>
        <a:lstStyle/>
        <a:p>
          <a:endParaRPr lang="de-DE"/>
        </a:p>
      </dgm:t>
    </dgm:pt>
    <dgm:pt modelId="{4A2251DB-65B8-40EB-B266-9768A8A51D08}" type="sibTrans" cxnId="{21A5B42D-59D1-44D3-B1A2-84AB5E5B8D87}">
      <dgm:prSet/>
      <dgm:spPr/>
      <dgm:t>
        <a:bodyPr/>
        <a:lstStyle/>
        <a:p>
          <a:endParaRPr lang="de-DE"/>
        </a:p>
      </dgm:t>
    </dgm:pt>
    <dgm:pt modelId="{A87F46D3-4F56-43F6-8A70-D7B48E3E73A4}">
      <dgm:prSet custT="1"/>
      <dgm:spPr/>
      <dgm:t>
        <a:bodyPr/>
        <a:lstStyle/>
        <a:p>
          <a:r>
            <a:rPr lang="de-DE" sz="3300" dirty="0">
              <a:effectLst/>
              <a:latin typeface="Segoe UI" panose="020B0502040204020203" pitchFamily="34" charset="0"/>
            </a:rPr>
            <a:t>Arbeitsauftrag </a:t>
          </a:r>
          <a:r>
            <a:rPr lang="de-DE" sz="2000" dirty="0">
              <a:effectLst/>
              <a:latin typeface="Segoe UI" panose="020B0502040204020203" pitchFamily="34" charset="0"/>
            </a:rPr>
            <a:t>(Ziel, ggf. Teilschritte)</a:t>
          </a:r>
        </a:p>
      </dgm:t>
    </dgm:pt>
    <dgm:pt modelId="{52751DF8-E073-4DFC-8D7D-FDF0EBD5E5E8}" type="parTrans" cxnId="{9EDB9E16-96B7-451C-A6EF-3D9B3121AEEA}">
      <dgm:prSet/>
      <dgm:spPr/>
      <dgm:t>
        <a:bodyPr/>
        <a:lstStyle/>
        <a:p>
          <a:endParaRPr lang="de-DE"/>
        </a:p>
      </dgm:t>
    </dgm:pt>
    <dgm:pt modelId="{3014EA87-F669-4B50-8924-3E3C1434E265}" type="sibTrans" cxnId="{9EDB9E16-96B7-451C-A6EF-3D9B3121AEEA}">
      <dgm:prSet/>
      <dgm:spPr/>
      <dgm:t>
        <a:bodyPr/>
        <a:lstStyle/>
        <a:p>
          <a:endParaRPr lang="de-DE"/>
        </a:p>
      </dgm:t>
    </dgm:pt>
    <dgm:pt modelId="{C5B3B045-7D09-4D72-80E2-B7844E2E9AC5}">
      <dgm:prSet custT="1"/>
      <dgm:spPr/>
      <dgm:t>
        <a:bodyPr/>
        <a:lstStyle/>
        <a:p>
          <a:r>
            <a:rPr lang="de-DE" sz="2900" dirty="0">
              <a:effectLst/>
              <a:latin typeface="Segoe UI" panose="020B0502040204020203" pitchFamily="34" charset="0"/>
            </a:rPr>
            <a:t>Antwortformat </a:t>
          </a:r>
          <a:r>
            <a:rPr lang="de-DE" sz="2000" dirty="0">
              <a:effectLst/>
              <a:latin typeface="Segoe UI" panose="020B0502040204020203" pitchFamily="34" charset="0"/>
            </a:rPr>
            <a:t>(Format, Länge, Sprachstil)</a:t>
          </a:r>
        </a:p>
      </dgm:t>
    </dgm:pt>
    <dgm:pt modelId="{EBECCAA1-2E11-4DEB-95E9-FF3DF8C9316A}" type="parTrans" cxnId="{65C5F710-40ED-496E-AAFD-60976216692E}">
      <dgm:prSet/>
      <dgm:spPr/>
      <dgm:t>
        <a:bodyPr/>
        <a:lstStyle/>
        <a:p>
          <a:endParaRPr lang="de-DE"/>
        </a:p>
      </dgm:t>
    </dgm:pt>
    <dgm:pt modelId="{27591FA7-D796-4A3D-AF9A-DD4A08FFA1E7}" type="sibTrans" cxnId="{65C5F710-40ED-496E-AAFD-60976216692E}">
      <dgm:prSet/>
      <dgm:spPr/>
      <dgm:t>
        <a:bodyPr/>
        <a:lstStyle/>
        <a:p>
          <a:endParaRPr lang="de-DE"/>
        </a:p>
      </dgm:t>
    </dgm:pt>
    <dgm:pt modelId="{0C8DC26E-F83A-46F6-85EA-9093CD7A717C}">
      <dgm:prSet/>
      <dgm:spPr/>
      <dgm:t>
        <a:bodyPr/>
        <a:lstStyle/>
        <a:p>
          <a:r>
            <a:rPr lang="de-DE">
              <a:effectLst/>
              <a:latin typeface="Segoe UI" panose="020B0502040204020203" pitchFamily="34" charset="0"/>
            </a:rPr>
            <a:t>zusätzliche Informationen</a:t>
          </a:r>
        </a:p>
      </dgm:t>
    </dgm:pt>
    <dgm:pt modelId="{F44B7B80-6638-462F-A8CA-52A2E2ACB653}" type="parTrans" cxnId="{75B49ADC-777E-4C88-8899-054F670C52CC}">
      <dgm:prSet/>
      <dgm:spPr/>
      <dgm:t>
        <a:bodyPr/>
        <a:lstStyle/>
        <a:p>
          <a:endParaRPr lang="de-DE"/>
        </a:p>
      </dgm:t>
    </dgm:pt>
    <dgm:pt modelId="{3DFC5F7B-6F8E-432A-BA9C-DD96898AB0FF}" type="sibTrans" cxnId="{75B49ADC-777E-4C88-8899-054F670C52CC}">
      <dgm:prSet/>
      <dgm:spPr/>
      <dgm:t>
        <a:bodyPr/>
        <a:lstStyle/>
        <a:p>
          <a:endParaRPr lang="de-DE"/>
        </a:p>
      </dgm:t>
    </dgm:pt>
    <dgm:pt modelId="{E3F6C8C5-EE6B-4905-8769-5E5F56EC7471}" type="pres">
      <dgm:prSet presAssocID="{662CD4CD-E13C-4359-AEC4-7F7185A74F19}" presName="Name0" presStyleCnt="0">
        <dgm:presLayoutVars>
          <dgm:chMax val="7"/>
          <dgm:chPref val="7"/>
          <dgm:dir/>
        </dgm:presLayoutVars>
      </dgm:prSet>
      <dgm:spPr/>
    </dgm:pt>
    <dgm:pt modelId="{D4A29FA0-64C2-427F-88DE-23ECB5F8BAE7}" type="pres">
      <dgm:prSet presAssocID="{662CD4CD-E13C-4359-AEC4-7F7185A74F19}" presName="Name1" presStyleCnt="0"/>
      <dgm:spPr/>
    </dgm:pt>
    <dgm:pt modelId="{17E123AA-F76E-4428-BAB9-19F48296DA91}" type="pres">
      <dgm:prSet presAssocID="{662CD4CD-E13C-4359-AEC4-7F7185A74F19}" presName="cycle" presStyleCnt="0"/>
      <dgm:spPr/>
    </dgm:pt>
    <dgm:pt modelId="{3073689B-435F-42AE-979F-AF9AE03DA2A2}" type="pres">
      <dgm:prSet presAssocID="{662CD4CD-E13C-4359-AEC4-7F7185A74F19}" presName="srcNode" presStyleLbl="node1" presStyleIdx="0" presStyleCnt="5"/>
      <dgm:spPr/>
    </dgm:pt>
    <dgm:pt modelId="{9F0DAE77-D836-4686-96C9-B605C778BB8E}" type="pres">
      <dgm:prSet presAssocID="{662CD4CD-E13C-4359-AEC4-7F7185A74F19}" presName="conn" presStyleLbl="parChTrans1D2" presStyleIdx="0" presStyleCnt="1"/>
      <dgm:spPr/>
    </dgm:pt>
    <dgm:pt modelId="{B1E97243-E0EB-49B9-A09D-5870445637C4}" type="pres">
      <dgm:prSet presAssocID="{662CD4CD-E13C-4359-AEC4-7F7185A74F19}" presName="extraNode" presStyleLbl="node1" presStyleIdx="0" presStyleCnt="5"/>
      <dgm:spPr/>
    </dgm:pt>
    <dgm:pt modelId="{0A157C6E-4701-4EAF-BB06-70D63C4F1A87}" type="pres">
      <dgm:prSet presAssocID="{662CD4CD-E13C-4359-AEC4-7F7185A74F19}" presName="dstNode" presStyleLbl="node1" presStyleIdx="0" presStyleCnt="5"/>
      <dgm:spPr/>
    </dgm:pt>
    <dgm:pt modelId="{A9C902D6-BD9E-41C3-A071-9C0E7DFB75EA}" type="pres">
      <dgm:prSet presAssocID="{AB2590A0-BBA3-4F26-98F7-EB88A465B98C}" presName="text_1" presStyleLbl="node1" presStyleIdx="0" presStyleCnt="5">
        <dgm:presLayoutVars>
          <dgm:bulletEnabled val="1"/>
        </dgm:presLayoutVars>
      </dgm:prSet>
      <dgm:spPr/>
    </dgm:pt>
    <dgm:pt modelId="{75B25074-0222-473B-969F-56CFFF8FC956}" type="pres">
      <dgm:prSet presAssocID="{AB2590A0-BBA3-4F26-98F7-EB88A465B98C}" presName="accent_1" presStyleCnt="0"/>
      <dgm:spPr/>
    </dgm:pt>
    <dgm:pt modelId="{F1BB1797-A15C-499C-BDEB-E1E4D54E4048}" type="pres">
      <dgm:prSet presAssocID="{AB2590A0-BBA3-4F26-98F7-EB88A465B98C}" presName="accentRepeatNode" presStyleLbl="solidFgAcc1" presStyleIdx="0" presStyleCnt="5"/>
      <dgm:spPr/>
    </dgm:pt>
    <dgm:pt modelId="{A29C3284-DCEA-4966-A122-ACDD0F7B60CE}" type="pres">
      <dgm:prSet presAssocID="{00AF3FEF-B1C4-4131-98A4-BD000A10F8DE}" presName="text_2" presStyleLbl="node1" presStyleIdx="1" presStyleCnt="5">
        <dgm:presLayoutVars>
          <dgm:bulletEnabled val="1"/>
        </dgm:presLayoutVars>
      </dgm:prSet>
      <dgm:spPr/>
    </dgm:pt>
    <dgm:pt modelId="{9D557E6A-1DF3-475E-A274-EEE0C9569434}" type="pres">
      <dgm:prSet presAssocID="{00AF3FEF-B1C4-4131-98A4-BD000A10F8DE}" presName="accent_2" presStyleCnt="0"/>
      <dgm:spPr/>
    </dgm:pt>
    <dgm:pt modelId="{7547AE2C-DD43-4A99-AB0E-EE0975519D6E}" type="pres">
      <dgm:prSet presAssocID="{00AF3FEF-B1C4-4131-98A4-BD000A10F8DE}" presName="accentRepeatNode" presStyleLbl="solidFgAcc1" presStyleIdx="1" presStyleCnt="5"/>
      <dgm:spPr/>
    </dgm:pt>
    <dgm:pt modelId="{4881AEF6-71AC-46B5-985A-900FE48707D9}" type="pres">
      <dgm:prSet presAssocID="{A87F46D3-4F56-43F6-8A70-D7B48E3E73A4}" presName="text_3" presStyleLbl="node1" presStyleIdx="2" presStyleCnt="5">
        <dgm:presLayoutVars>
          <dgm:bulletEnabled val="1"/>
        </dgm:presLayoutVars>
      </dgm:prSet>
      <dgm:spPr/>
    </dgm:pt>
    <dgm:pt modelId="{FF91D8CF-38F1-433F-A4A8-8D926B42EC06}" type="pres">
      <dgm:prSet presAssocID="{A87F46D3-4F56-43F6-8A70-D7B48E3E73A4}" presName="accent_3" presStyleCnt="0"/>
      <dgm:spPr/>
    </dgm:pt>
    <dgm:pt modelId="{3BD3B787-EBDD-4B3A-955C-6168D66C00D8}" type="pres">
      <dgm:prSet presAssocID="{A87F46D3-4F56-43F6-8A70-D7B48E3E73A4}" presName="accentRepeatNode" presStyleLbl="solidFgAcc1" presStyleIdx="2" presStyleCnt="5"/>
      <dgm:spPr/>
    </dgm:pt>
    <dgm:pt modelId="{5B2F9674-10F6-4294-8605-CCD4660ADC7F}" type="pres">
      <dgm:prSet presAssocID="{C5B3B045-7D09-4D72-80E2-B7844E2E9AC5}" presName="text_4" presStyleLbl="node1" presStyleIdx="3" presStyleCnt="5" custLinFactNeighborX="51" custLinFactNeighborY="326">
        <dgm:presLayoutVars>
          <dgm:bulletEnabled val="1"/>
        </dgm:presLayoutVars>
      </dgm:prSet>
      <dgm:spPr/>
    </dgm:pt>
    <dgm:pt modelId="{D3C3EF40-CEB5-48BF-9291-56B022FBE8D9}" type="pres">
      <dgm:prSet presAssocID="{C5B3B045-7D09-4D72-80E2-B7844E2E9AC5}" presName="accent_4" presStyleCnt="0"/>
      <dgm:spPr/>
    </dgm:pt>
    <dgm:pt modelId="{03BA2A9F-E388-4596-B06F-3EE9C8A2E8E9}" type="pres">
      <dgm:prSet presAssocID="{C5B3B045-7D09-4D72-80E2-B7844E2E9AC5}" presName="accentRepeatNode" presStyleLbl="solidFgAcc1" presStyleIdx="3" presStyleCnt="5"/>
      <dgm:spPr/>
    </dgm:pt>
    <dgm:pt modelId="{DD0881BA-81C4-49FA-ADD8-45DF4EEA2B9E}" type="pres">
      <dgm:prSet presAssocID="{0C8DC26E-F83A-46F6-85EA-9093CD7A717C}" presName="text_5" presStyleLbl="node1" presStyleIdx="4" presStyleCnt="5">
        <dgm:presLayoutVars>
          <dgm:bulletEnabled val="1"/>
        </dgm:presLayoutVars>
      </dgm:prSet>
      <dgm:spPr/>
    </dgm:pt>
    <dgm:pt modelId="{93935697-28AD-49B3-864C-F7DEC9647FBD}" type="pres">
      <dgm:prSet presAssocID="{0C8DC26E-F83A-46F6-85EA-9093CD7A717C}" presName="accent_5" presStyleCnt="0"/>
      <dgm:spPr/>
    </dgm:pt>
    <dgm:pt modelId="{684D8F09-ADF3-47B5-8949-4CC50971CA57}" type="pres">
      <dgm:prSet presAssocID="{0C8DC26E-F83A-46F6-85EA-9093CD7A717C}" presName="accentRepeatNode" presStyleLbl="solidFgAcc1" presStyleIdx="4" presStyleCnt="5"/>
      <dgm:spPr/>
    </dgm:pt>
  </dgm:ptLst>
  <dgm:cxnLst>
    <dgm:cxn modelId="{46553506-04C0-4FE5-B1E9-7D647F98B841}" type="presOf" srcId="{AB2590A0-BBA3-4F26-98F7-EB88A465B98C}" destId="{A9C902D6-BD9E-41C3-A071-9C0E7DFB75EA}" srcOrd="0" destOrd="0" presId="urn:microsoft.com/office/officeart/2008/layout/VerticalCurvedList"/>
    <dgm:cxn modelId="{65C5F710-40ED-496E-AAFD-60976216692E}" srcId="{662CD4CD-E13C-4359-AEC4-7F7185A74F19}" destId="{C5B3B045-7D09-4D72-80E2-B7844E2E9AC5}" srcOrd="3" destOrd="0" parTransId="{EBECCAA1-2E11-4DEB-95E9-FF3DF8C9316A}" sibTransId="{27591FA7-D796-4A3D-AF9A-DD4A08FFA1E7}"/>
    <dgm:cxn modelId="{9EDB9E16-96B7-451C-A6EF-3D9B3121AEEA}" srcId="{662CD4CD-E13C-4359-AEC4-7F7185A74F19}" destId="{A87F46D3-4F56-43F6-8A70-D7B48E3E73A4}" srcOrd="2" destOrd="0" parTransId="{52751DF8-E073-4DFC-8D7D-FDF0EBD5E5E8}" sibTransId="{3014EA87-F669-4B50-8924-3E3C1434E265}"/>
    <dgm:cxn modelId="{21A5B42D-59D1-44D3-B1A2-84AB5E5B8D87}" srcId="{662CD4CD-E13C-4359-AEC4-7F7185A74F19}" destId="{00AF3FEF-B1C4-4131-98A4-BD000A10F8DE}" srcOrd="1" destOrd="0" parTransId="{DDC6FE26-6409-4F63-BEE3-96FCA493C59F}" sibTransId="{4A2251DB-65B8-40EB-B266-9768A8A51D08}"/>
    <dgm:cxn modelId="{6AB63035-571B-40C6-BE45-37F15B4BBF34}" type="presOf" srcId="{662CD4CD-E13C-4359-AEC4-7F7185A74F19}" destId="{E3F6C8C5-EE6B-4905-8769-5E5F56EC7471}" srcOrd="0" destOrd="0" presId="urn:microsoft.com/office/officeart/2008/layout/VerticalCurvedList"/>
    <dgm:cxn modelId="{26CA9649-E227-4B8A-AECA-12989D496B17}" type="presOf" srcId="{C06D949D-F3DB-4206-9D6C-B742AE77031C}" destId="{9F0DAE77-D836-4686-96C9-B605C778BB8E}" srcOrd="0" destOrd="0" presId="urn:microsoft.com/office/officeart/2008/layout/VerticalCurvedList"/>
    <dgm:cxn modelId="{BD8B9C49-FA4C-4C16-9336-B35D7CD32A13}" type="presOf" srcId="{A87F46D3-4F56-43F6-8A70-D7B48E3E73A4}" destId="{4881AEF6-71AC-46B5-985A-900FE48707D9}" srcOrd="0" destOrd="0" presId="urn:microsoft.com/office/officeart/2008/layout/VerticalCurvedList"/>
    <dgm:cxn modelId="{5674458C-C226-4F69-948C-4F5BF36FA4AE}" type="presOf" srcId="{00AF3FEF-B1C4-4131-98A4-BD000A10F8DE}" destId="{A29C3284-DCEA-4966-A122-ACDD0F7B60CE}" srcOrd="0" destOrd="0" presId="urn:microsoft.com/office/officeart/2008/layout/VerticalCurvedList"/>
    <dgm:cxn modelId="{99591DA9-C87F-48FB-9588-31A3379225B3}" type="presOf" srcId="{C5B3B045-7D09-4D72-80E2-B7844E2E9AC5}" destId="{5B2F9674-10F6-4294-8605-CCD4660ADC7F}" srcOrd="0" destOrd="0" presId="urn:microsoft.com/office/officeart/2008/layout/VerticalCurvedList"/>
    <dgm:cxn modelId="{B420E1B9-A074-45CE-B325-F18FD2A5F9DF}" type="presOf" srcId="{0C8DC26E-F83A-46F6-85EA-9093CD7A717C}" destId="{DD0881BA-81C4-49FA-ADD8-45DF4EEA2B9E}" srcOrd="0" destOrd="0" presId="urn:microsoft.com/office/officeart/2008/layout/VerticalCurvedList"/>
    <dgm:cxn modelId="{B29336BA-506F-4E3E-88FF-BDD686CCFA2C}" srcId="{662CD4CD-E13C-4359-AEC4-7F7185A74F19}" destId="{AB2590A0-BBA3-4F26-98F7-EB88A465B98C}" srcOrd="0" destOrd="0" parTransId="{EE2CAB94-0EBA-460C-A080-1FA37894337A}" sibTransId="{C06D949D-F3DB-4206-9D6C-B742AE77031C}"/>
    <dgm:cxn modelId="{75B49ADC-777E-4C88-8899-054F670C52CC}" srcId="{662CD4CD-E13C-4359-AEC4-7F7185A74F19}" destId="{0C8DC26E-F83A-46F6-85EA-9093CD7A717C}" srcOrd="4" destOrd="0" parTransId="{F44B7B80-6638-462F-A8CA-52A2E2ACB653}" sibTransId="{3DFC5F7B-6F8E-432A-BA9C-DD96898AB0FF}"/>
    <dgm:cxn modelId="{FFED3742-EA2F-4F66-B4CD-87AC16E843D9}" type="presParOf" srcId="{E3F6C8C5-EE6B-4905-8769-5E5F56EC7471}" destId="{D4A29FA0-64C2-427F-88DE-23ECB5F8BAE7}" srcOrd="0" destOrd="0" presId="urn:microsoft.com/office/officeart/2008/layout/VerticalCurvedList"/>
    <dgm:cxn modelId="{9FE28282-B59B-48B5-80C3-7C272E966FFE}" type="presParOf" srcId="{D4A29FA0-64C2-427F-88DE-23ECB5F8BAE7}" destId="{17E123AA-F76E-4428-BAB9-19F48296DA91}" srcOrd="0" destOrd="0" presId="urn:microsoft.com/office/officeart/2008/layout/VerticalCurvedList"/>
    <dgm:cxn modelId="{8FD6B429-5DD8-411E-B18A-0FB143525331}" type="presParOf" srcId="{17E123AA-F76E-4428-BAB9-19F48296DA91}" destId="{3073689B-435F-42AE-979F-AF9AE03DA2A2}" srcOrd="0" destOrd="0" presId="urn:microsoft.com/office/officeart/2008/layout/VerticalCurvedList"/>
    <dgm:cxn modelId="{3984A4E7-705F-4A7F-9055-FABEBFC8B8F6}" type="presParOf" srcId="{17E123AA-F76E-4428-BAB9-19F48296DA91}" destId="{9F0DAE77-D836-4686-96C9-B605C778BB8E}" srcOrd="1" destOrd="0" presId="urn:microsoft.com/office/officeart/2008/layout/VerticalCurvedList"/>
    <dgm:cxn modelId="{C69F9CE3-F6C1-4F07-BE90-CD517391B5CC}" type="presParOf" srcId="{17E123AA-F76E-4428-BAB9-19F48296DA91}" destId="{B1E97243-E0EB-49B9-A09D-5870445637C4}" srcOrd="2" destOrd="0" presId="urn:microsoft.com/office/officeart/2008/layout/VerticalCurvedList"/>
    <dgm:cxn modelId="{AB915755-70C5-413B-8202-6E5D20E30F13}" type="presParOf" srcId="{17E123AA-F76E-4428-BAB9-19F48296DA91}" destId="{0A157C6E-4701-4EAF-BB06-70D63C4F1A87}" srcOrd="3" destOrd="0" presId="urn:microsoft.com/office/officeart/2008/layout/VerticalCurvedList"/>
    <dgm:cxn modelId="{2776FE50-1160-4B5B-BBFB-F13E95745A73}" type="presParOf" srcId="{D4A29FA0-64C2-427F-88DE-23ECB5F8BAE7}" destId="{A9C902D6-BD9E-41C3-A071-9C0E7DFB75EA}" srcOrd="1" destOrd="0" presId="urn:microsoft.com/office/officeart/2008/layout/VerticalCurvedList"/>
    <dgm:cxn modelId="{FA397A2D-207A-452F-A1AB-9A200C0A2EF2}" type="presParOf" srcId="{D4A29FA0-64C2-427F-88DE-23ECB5F8BAE7}" destId="{75B25074-0222-473B-969F-56CFFF8FC956}" srcOrd="2" destOrd="0" presId="urn:microsoft.com/office/officeart/2008/layout/VerticalCurvedList"/>
    <dgm:cxn modelId="{2CFEA8E5-E65B-4393-B786-DA4E9A48A9DF}" type="presParOf" srcId="{75B25074-0222-473B-969F-56CFFF8FC956}" destId="{F1BB1797-A15C-499C-BDEB-E1E4D54E4048}" srcOrd="0" destOrd="0" presId="urn:microsoft.com/office/officeart/2008/layout/VerticalCurvedList"/>
    <dgm:cxn modelId="{2D8AA8A8-A834-4075-950D-3B471E15F4CA}" type="presParOf" srcId="{D4A29FA0-64C2-427F-88DE-23ECB5F8BAE7}" destId="{A29C3284-DCEA-4966-A122-ACDD0F7B60CE}" srcOrd="3" destOrd="0" presId="urn:microsoft.com/office/officeart/2008/layout/VerticalCurvedList"/>
    <dgm:cxn modelId="{41C695BD-A363-47EE-B2B5-6021956C1026}" type="presParOf" srcId="{D4A29FA0-64C2-427F-88DE-23ECB5F8BAE7}" destId="{9D557E6A-1DF3-475E-A274-EEE0C9569434}" srcOrd="4" destOrd="0" presId="urn:microsoft.com/office/officeart/2008/layout/VerticalCurvedList"/>
    <dgm:cxn modelId="{63B80C4F-B304-472B-828A-8F2B5E9F6D77}" type="presParOf" srcId="{9D557E6A-1DF3-475E-A274-EEE0C9569434}" destId="{7547AE2C-DD43-4A99-AB0E-EE0975519D6E}" srcOrd="0" destOrd="0" presId="urn:microsoft.com/office/officeart/2008/layout/VerticalCurvedList"/>
    <dgm:cxn modelId="{1A3B5104-508D-4737-BA2D-CA5341A62611}" type="presParOf" srcId="{D4A29FA0-64C2-427F-88DE-23ECB5F8BAE7}" destId="{4881AEF6-71AC-46B5-985A-900FE48707D9}" srcOrd="5" destOrd="0" presId="urn:microsoft.com/office/officeart/2008/layout/VerticalCurvedList"/>
    <dgm:cxn modelId="{8E6E9295-7AA0-472A-A2D4-5DF41F5C6DF6}" type="presParOf" srcId="{D4A29FA0-64C2-427F-88DE-23ECB5F8BAE7}" destId="{FF91D8CF-38F1-433F-A4A8-8D926B42EC06}" srcOrd="6" destOrd="0" presId="urn:microsoft.com/office/officeart/2008/layout/VerticalCurvedList"/>
    <dgm:cxn modelId="{9F43D8A4-C828-4EEB-8D1F-C414D2452F96}" type="presParOf" srcId="{FF91D8CF-38F1-433F-A4A8-8D926B42EC06}" destId="{3BD3B787-EBDD-4B3A-955C-6168D66C00D8}" srcOrd="0" destOrd="0" presId="urn:microsoft.com/office/officeart/2008/layout/VerticalCurvedList"/>
    <dgm:cxn modelId="{DD412DFC-42FD-4349-9268-996F2101DCEB}" type="presParOf" srcId="{D4A29FA0-64C2-427F-88DE-23ECB5F8BAE7}" destId="{5B2F9674-10F6-4294-8605-CCD4660ADC7F}" srcOrd="7" destOrd="0" presId="urn:microsoft.com/office/officeart/2008/layout/VerticalCurvedList"/>
    <dgm:cxn modelId="{F2F20E49-1068-46C7-8186-B26F99E2DB96}" type="presParOf" srcId="{D4A29FA0-64C2-427F-88DE-23ECB5F8BAE7}" destId="{D3C3EF40-CEB5-48BF-9291-56B022FBE8D9}" srcOrd="8" destOrd="0" presId="urn:microsoft.com/office/officeart/2008/layout/VerticalCurvedList"/>
    <dgm:cxn modelId="{5EA12D51-BA95-497D-8027-150AB5665607}" type="presParOf" srcId="{D3C3EF40-CEB5-48BF-9291-56B022FBE8D9}" destId="{03BA2A9F-E388-4596-B06F-3EE9C8A2E8E9}" srcOrd="0" destOrd="0" presId="urn:microsoft.com/office/officeart/2008/layout/VerticalCurvedList"/>
    <dgm:cxn modelId="{15D7A9B3-96E8-4E67-A520-823F6CC830BF}" type="presParOf" srcId="{D4A29FA0-64C2-427F-88DE-23ECB5F8BAE7}" destId="{DD0881BA-81C4-49FA-ADD8-45DF4EEA2B9E}" srcOrd="9" destOrd="0" presId="urn:microsoft.com/office/officeart/2008/layout/VerticalCurvedList"/>
    <dgm:cxn modelId="{9845FBAC-C24B-49DE-94AD-56159CD6F7E0}" type="presParOf" srcId="{D4A29FA0-64C2-427F-88DE-23ECB5F8BAE7}" destId="{93935697-28AD-49B3-864C-F7DEC9647FBD}" srcOrd="10" destOrd="0" presId="urn:microsoft.com/office/officeart/2008/layout/VerticalCurvedList"/>
    <dgm:cxn modelId="{54D50B91-9009-4BEF-B3F6-D0C121CA41E0}" type="presParOf" srcId="{93935697-28AD-49B3-864C-F7DEC9647FBD}" destId="{684D8F09-ADF3-47B5-8949-4CC50971CA5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DAE77-D836-4686-96C9-B605C778BB8E}">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C902D6-BD9E-41C3-A071-9C0E7DFB75EA}">
      <dsp:nvSpPr>
        <dsp:cNvPr id="0" name=""/>
        <dsp:cNvSpPr/>
      </dsp:nvSpPr>
      <dsp:spPr>
        <a:xfrm>
          <a:off x="509717" y="338558"/>
          <a:ext cx="7541700" cy="6775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1280" rIns="81280" bIns="81280" numCol="1" spcCol="1270" anchor="ctr" anchorCtr="0">
          <a:noAutofit/>
        </a:bodyPr>
        <a:lstStyle/>
        <a:p>
          <a:pPr marL="0" lvl="0" indent="0" algn="l" defTabSz="1422400">
            <a:lnSpc>
              <a:spcPct val="90000"/>
            </a:lnSpc>
            <a:spcBef>
              <a:spcPct val="0"/>
            </a:spcBef>
            <a:spcAft>
              <a:spcPct val="35000"/>
            </a:spcAft>
            <a:buFont typeface="+mj-lt"/>
            <a:buNone/>
          </a:pPr>
          <a:r>
            <a:rPr lang="de-DE" sz="3200" kern="1200" dirty="0">
              <a:effectLst/>
              <a:latin typeface="Segoe UI" panose="020B0502040204020203" pitchFamily="34" charset="0"/>
            </a:rPr>
            <a:t>Persona </a:t>
          </a:r>
          <a:r>
            <a:rPr lang="de-DE" sz="2000" kern="1200" dirty="0">
              <a:effectLst/>
              <a:latin typeface="Segoe UI" panose="020B0502040204020203" pitchFamily="34" charset="0"/>
            </a:rPr>
            <a:t>(Rolle, Kompetenzen)</a:t>
          </a:r>
          <a:endParaRPr lang="de-DE" sz="2000" kern="1200" dirty="0"/>
        </a:p>
      </dsp:txBody>
      <dsp:txXfrm>
        <a:off x="509717" y="338558"/>
        <a:ext cx="7541700" cy="677550"/>
      </dsp:txXfrm>
    </dsp:sp>
    <dsp:sp modelId="{F1BB1797-A15C-499C-BDEB-E1E4D54E4048}">
      <dsp:nvSpPr>
        <dsp:cNvPr id="0" name=""/>
        <dsp:cNvSpPr/>
      </dsp:nvSpPr>
      <dsp:spPr>
        <a:xfrm>
          <a:off x="86248" y="253864"/>
          <a:ext cx="846937" cy="84693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9C3284-DCEA-4966-A122-ACDD0F7B60CE}">
      <dsp:nvSpPr>
        <dsp:cNvPr id="0" name=""/>
        <dsp:cNvSpPr/>
      </dsp:nvSpPr>
      <dsp:spPr>
        <a:xfrm>
          <a:off x="995230" y="1354558"/>
          <a:ext cx="7056187" cy="677550"/>
        </a:xfrm>
        <a:prstGeom prst="rect">
          <a:avLst/>
        </a:prstGeom>
        <a:solidFill>
          <a:schemeClr val="accent4">
            <a:hueOff val="-1152176"/>
            <a:satOff val="-14270"/>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1280" rIns="81280" bIns="81280" numCol="1" spcCol="1270" anchor="ctr" anchorCtr="0">
          <a:noAutofit/>
        </a:bodyPr>
        <a:lstStyle/>
        <a:p>
          <a:pPr marL="0" lvl="0" indent="0" algn="l" defTabSz="1422400">
            <a:lnSpc>
              <a:spcPct val="90000"/>
            </a:lnSpc>
            <a:spcBef>
              <a:spcPct val="0"/>
            </a:spcBef>
            <a:spcAft>
              <a:spcPct val="35000"/>
            </a:spcAft>
            <a:buNone/>
          </a:pPr>
          <a:r>
            <a:rPr lang="de-DE" sz="3200" kern="1200" dirty="0">
              <a:effectLst/>
              <a:latin typeface="Segoe UI" panose="020B0502040204020203" pitchFamily="34" charset="0"/>
            </a:rPr>
            <a:t>Einleitung </a:t>
          </a:r>
          <a:r>
            <a:rPr lang="de-DE" sz="2000" kern="1200" dirty="0">
              <a:effectLst/>
              <a:latin typeface="Segoe UI" panose="020B0502040204020203" pitchFamily="34" charset="0"/>
            </a:rPr>
            <a:t>(Hintergrund, Erwartungen) </a:t>
          </a:r>
        </a:p>
      </dsp:txBody>
      <dsp:txXfrm>
        <a:off x="995230" y="1354558"/>
        <a:ext cx="7056187" cy="677550"/>
      </dsp:txXfrm>
    </dsp:sp>
    <dsp:sp modelId="{7547AE2C-DD43-4A99-AB0E-EE0975519D6E}">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4">
              <a:hueOff val="-1152176"/>
              <a:satOff val="-14270"/>
              <a:lumOff val="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81AEF6-71AC-46B5-985A-900FE48707D9}">
      <dsp:nvSpPr>
        <dsp:cNvPr id="0" name=""/>
        <dsp:cNvSpPr/>
      </dsp:nvSpPr>
      <dsp:spPr>
        <a:xfrm>
          <a:off x="1144243" y="2370558"/>
          <a:ext cx="6907174" cy="677550"/>
        </a:xfrm>
        <a:prstGeom prst="rect">
          <a:avLst/>
        </a:prstGeom>
        <a:solidFill>
          <a:schemeClr val="accent4">
            <a:hueOff val="-2304351"/>
            <a:satOff val="-28540"/>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de-DE" sz="3300" kern="1200" dirty="0">
              <a:effectLst/>
              <a:latin typeface="Segoe UI" panose="020B0502040204020203" pitchFamily="34" charset="0"/>
            </a:rPr>
            <a:t>Arbeitsauftrag </a:t>
          </a:r>
          <a:r>
            <a:rPr lang="de-DE" sz="2000" kern="1200" dirty="0">
              <a:effectLst/>
              <a:latin typeface="Segoe UI" panose="020B0502040204020203" pitchFamily="34" charset="0"/>
            </a:rPr>
            <a:t>(Ziel, ggf. Teilschritte)</a:t>
          </a:r>
        </a:p>
      </dsp:txBody>
      <dsp:txXfrm>
        <a:off x="1144243" y="2370558"/>
        <a:ext cx="6907174" cy="677550"/>
      </dsp:txXfrm>
    </dsp:sp>
    <dsp:sp modelId="{3BD3B787-EBDD-4B3A-955C-6168D66C00D8}">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4">
              <a:hueOff val="-2304351"/>
              <a:satOff val="-28540"/>
              <a:lumOff val="58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2F9674-10F6-4294-8605-CCD4660ADC7F}">
      <dsp:nvSpPr>
        <dsp:cNvPr id="0" name=""/>
        <dsp:cNvSpPr/>
      </dsp:nvSpPr>
      <dsp:spPr>
        <a:xfrm>
          <a:off x="998828" y="3388767"/>
          <a:ext cx="7056187" cy="677550"/>
        </a:xfrm>
        <a:prstGeom prst="rect">
          <a:avLst/>
        </a:prstGeom>
        <a:solidFill>
          <a:schemeClr val="accent4">
            <a:hueOff val="-3456527"/>
            <a:satOff val="-42811"/>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3660" rIns="73660" bIns="73660" numCol="1" spcCol="1270" anchor="ctr" anchorCtr="0">
          <a:noAutofit/>
        </a:bodyPr>
        <a:lstStyle/>
        <a:p>
          <a:pPr marL="0" lvl="0" indent="0" algn="l" defTabSz="1289050">
            <a:lnSpc>
              <a:spcPct val="90000"/>
            </a:lnSpc>
            <a:spcBef>
              <a:spcPct val="0"/>
            </a:spcBef>
            <a:spcAft>
              <a:spcPct val="35000"/>
            </a:spcAft>
            <a:buNone/>
          </a:pPr>
          <a:r>
            <a:rPr lang="de-DE" sz="2900" kern="1200" dirty="0">
              <a:effectLst/>
              <a:latin typeface="Segoe UI" panose="020B0502040204020203" pitchFamily="34" charset="0"/>
            </a:rPr>
            <a:t>Antwortformat </a:t>
          </a:r>
          <a:r>
            <a:rPr lang="de-DE" sz="2000" kern="1200" dirty="0">
              <a:effectLst/>
              <a:latin typeface="Segoe UI" panose="020B0502040204020203" pitchFamily="34" charset="0"/>
            </a:rPr>
            <a:t>(Format, Länge, Sprachstil)</a:t>
          </a:r>
        </a:p>
      </dsp:txBody>
      <dsp:txXfrm>
        <a:off x="998828" y="3388767"/>
        <a:ext cx="7056187" cy="677550"/>
      </dsp:txXfrm>
    </dsp:sp>
    <dsp:sp modelId="{03BA2A9F-E388-4596-B06F-3EE9C8A2E8E9}">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4">
              <a:hueOff val="-3456527"/>
              <a:satOff val="-42811"/>
              <a:lumOff val="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0881BA-81C4-49FA-ADD8-45DF4EEA2B9E}">
      <dsp:nvSpPr>
        <dsp:cNvPr id="0" name=""/>
        <dsp:cNvSpPr/>
      </dsp:nvSpPr>
      <dsp:spPr>
        <a:xfrm>
          <a:off x="509717" y="4402558"/>
          <a:ext cx="7541700" cy="677550"/>
        </a:xfrm>
        <a:prstGeom prst="rect">
          <a:avLst/>
        </a:prstGeom>
        <a:solidFill>
          <a:schemeClr val="accent4">
            <a:hueOff val="-4608702"/>
            <a:satOff val="-57081"/>
            <a:lumOff val="11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de-DE" sz="3300" kern="1200">
              <a:effectLst/>
              <a:latin typeface="Segoe UI" panose="020B0502040204020203" pitchFamily="34" charset="0"/>
            </a:rPr>
            <a:t>zusätzliche Informationen</a:t>
          </a:r>
        </a:p>
      </dsp:txBody>
      <dsp:txXfrm>
        <a:off x="509717" y="4402558"/>
        <a:ext cx="7541700" cy="677550"/>
      </dsp:txXfrm>
    </dsp:sp>
    <dsp:sp modelId="{684D8F09-ADF3-47B5-8949-4CC50971CA57}">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4">
              <a:hueOff val="-4608702"/>
              <a:satOff val="-57081"/>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E7A9-136F-4CBF-87AD-FB337897D717}" type="datetimeFigureOut">
              <a:rPr lang="de-DE" smtClean="0"/>
              <a:t>17.11.2024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4AD8-605F-4501-8110-9F461B145A78}" type="slidenum">
              <a:rPr lang="de-DE" smtClean="0"/>
              <a:t>‹Nr.›</a:t>
            </a:fld>
            <a:endParaRPr lang="de-DE"/>
          </a:p>
        </p:txBody>
      </p:sp>
    </p:spTree>
    <p:extLst>
      <p:ext uri="{BB962C8B-B14F-4D97-AF65-F5344CB8AC3E}">
        <p14:creationId xmlns:p14="http://schemas.microsoft.com/office/powerpoint/2010/main" val="311426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S7xTBa93TX8"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youtube.com/watch?v=fzoZ_f7ji5Q" TargetMode="External"/><Relationship Id="rId4" Type="http://schemas.openxmlformats.org/officeDocument/2006/relationships/hyperlink" Target="https://www.youtube.com/watch?v=I-waFp6rLc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G2fqAlgmoP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r>
              <a:rPr lang="de-DE"/>
              <a:t>Einstieg:</a:t>
            </a:r>
          </a:p>
          <a:p>
            <a:r>
              <a:rPr lang="de-DE"/>
              <a:t>Wer hat </a:t>
            </a:r>
            <a:r>
              <a:rPr lang="de-DE" err="1"/>
              <a:t>ChatGPT</a:t>
            </a:r>
            <a:r>
              <a:rPr lang="de-DE"/>
              <a:t> schon einmal benutzt?</a:t>
            </a:r>
          </a:p>
          <a:p>
            <a:r>
              <a:rPr lang="de-DE"/>
              <a:t>Wer nutzt </a:t>
            </a:r>
            <a:r>
              <a:rPr lang="de-DE" err="1"/>
              <a:t>ChatGPT</a:t>
            </a:r>
            <a:r>
              <a:rPr lang="de-DE"/>
              <a:t> wofür?</a:t>
            </a:r>
          </a:p>
          <a:p>
            <a:r>
              <a:rPr lang="de-DE"/>
              <a:t>Welche Erfahrungen wurden gemacht?</a:t>
            </a:r>
          </a:p>
          <a:p>
            <a:endParaRPr lang="de-DE"/>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C70B9C-163A-49CB-B8CA-AED083E2E401}"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9540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pPr rtl="0" fontAlgn="ctr">
              <a:spcBef>
                <a:spcPts val="0"/>
              </a:spcBef>
              <a:spcAft>
                <a:spcPts val="0"/>
              </a:spcAft>
              <a:buFont typeface="Courier New" panose="02070309020205020404" pitchFamily="49" charset="0"/>
              <a:buNone/>
            </a:pPr>
            <a:r>
              <a:rPr lang="de-DE" sz="1200" dirty="0">
                <a:effectLst/>
                <a:latin typeface="Segoe UI" panose="020B0502040204020203" pitchFamily="34" charset="0"/>
              </a:rPr>
              <a:t>Stufe 1: Elektronisches Bankbuchen mit Lerndatei (</a:t>
            </a:r>
            <a:r>
              <a:rPr lang="de-DE" sz="1200" b="1" dirty="0">
                <a:effectLst/>
                <a:latin typeface="Segoe UI" panose="020B0502040204020203" pitchFamily="34" charset="0"/>
              </a:rPr>
              <a:t>Regelbasiert</a:t>
            </a:r>
            <a:r>
              <a:rPr lang="de-DE" sz="1200" dirty="0">
                <a:effectLst/>
                <a:latin typeface="Segoe UI" panose="020B0502040204020203" pitchFamily="34" charset="0"/>
              </a:rPr>
              <a:t>) -&gt; abhängig vom Beleg kann die regelbasierte Buchung richtig oder falsch sein</a:t>
            </a:r>
          </a:p>
          <a:p>
            <a:pPr rtl="0" fontAlgn="ctr">
              <a:spcBef>
                <a:spcPts val="0"/>
              </a:spcBef>
              <a:spcAft>
                <a:spcPts val="0"/>
              </a:spcAft>
              <a:buFont typeface="Courier New" panose="02070309020205020404" pitchFamily="49" charset="0"/>
              <a:buNone/>
            </a:pPr>
            <a:r>
              <a:rPr lang="de-DE" sz="1200" dirty="0">
                <a:effectLst/>
                <a:latin typeface="Segoe UI" panose="020B0502040204020203" pitchFamily="34" charset="0"/>
              </a:rPr>
              <a:t>Stufe 2: digitales Belegbuchen mit "letztes verwendetes Sachkonto vorschlagen" (immer noch falsch oder richtig)</a:t>
            </a:r>
          </a:p>
          <a:p>
            <a:pPr rtl="0" fontAlgn="ctr">
              <a:spcBef>
                <a:spcPts val="0"/>
              </a:spcBef>
              <a:spcAft>
                <a:spcPts val="0"/>
              </a:spcAft>
              <a:buFont typeface="Courier New" panose="02070309020205020404" pitchFamily="49" charset="0"/>
              <a:buNone/>
            </a:pPr>
            <a:r>
              <a:rPr lang="de-DE" sz="1200" dirty="0">
                <a:effectLst/>
                <a:latin typeface="Segoe UI" panose="020B0502040204020203" pitchFamily="34" charset="0"/>
              </a:rPr>
              <a:t>Stufe 3: ASR mit </a:t>
            </a:r>
            <a:r>
              <a:rPr lang="de-DE" sz="1200" dirty="0" err="1">
                <a:effectLst/>
                <a:latin typeface="Segoe UI" panose="020B0502040204020203" pitchFamily="34" charset="0"/>
              </a:rPr>
              <a:t>machine</a:t>
            </a:r>
            <a:r>
              <a:rPr lang="de-DE" sz="1200" dirty="0">
                <a:effectLst/>
                <a:latin typeface="Segoe UI" panose="020B0502040204020203" pitchFamily="34" charset="0"/>
              </a:rPr>
              <a:t> </a:t>
            </a:r>
            <a:r>
              <a:rPr lang="de-DE" sz="1200" dirty="0" err="1">
                <a:effectLst/>
                <a:latin typeface="Segoe UI" panose="020B0502040204020203" pitchFamily="34" charset="0"/>
              </a:rPr>
              <a:t>learning</a:t>
            </a:r>
            <a:endParaRPr lang="de-DE" sz="1200" dirty="0">
              <a:effectLst/>
              <a:latin typeface="Segoe UI" panose="020B0502040204020203" pitchFamily="34" charset="0"/>
            </a:endParaRPr>
          </a:p>
          <a:p>
            <a:endParaRPr lang="de-DE" dirty="0"/>
          </a:p>
          <a:p>
            <a:endParaRPr lang="de-DE" dirty="0"/>
          </a:p>
          <a:p>
            <a:r>
              <a:rPr lang="de-DE" dirty="0"/>
              <a:t>Der KI-Algorithmus von ASR ist ein regelbasiertes System und komplett ohne generative KI umgesetzt.</a:t>
            </a:r>
          </a:p>
          <a:p>
            <a:r>
              <a:rPr lang="de-DE" dirty="0"/>
              <a:t>Derzeit läuft ein Experiment, ob der Use Case evtl. auch mit gen AI gelöst werden kann.</a:t>
            </a:r>
          </a:p>
          <a:p>
            <a:r>
              <a:rPr lang="de-DE" dirty="0"/>
              <a:t>Es ist aber noch völlig offen, ob der Use Case mit einer anderen Lösungstechnologie umgesetzt wird.</a:t>
            </a:r>
          </a:p>
        </p:txBody>
      </p:sp>
      <p:sp>
        <p:nvSpPr>
          <p:cNvPr id="4" name="Kopfzeilenplatzhalter 3"/>
          <p:cNvSpPr>
            <a:spLocks noGrp="1"/>
          </p:cNvSpPr>
          <p:nvPr>
            <p:ph type="hdr" sz="quarter"/>
          </p:nvPr>
        </p:nvSpPr>
        <p:spPr/>
        <p:txBody>
          <a:bodyPr/>
          <a:lstStyle/>
          <a:p>
            <a:endParaRPr lang="de-DE"/>
          </a:p>
        </p:txBody>
      </p:sp>
      <p:sp>
        <p:nvSpPr>
          <p:cNvPr id="5" name="Datumsplatzhalter 4"/>
          <p:cNvSpPr>
            <a:spLocks noGrp="1"/>
          </p:cNvSpPr>
          <p:nvPr>
            <p:ph type="dt" idx="1"/>
          </p:nvPr>
        </p:nvSpPr>
        <p:spPr/>
        <p:txBody>
          <a:bodyPr/>
          <a:lstStyle/>
          <a:p>
            <a:fld id="{82ADEA75-BD16-4EA1-8B3A-055C5D5470DD}" type="datetime1">
              <a:rPr lang="de-DE" smtClean="0"/>
              <a:t>17.11.2024</a:t>
            </a:fld>
            <a:endParaRPr lang="de-DE"/>
          </a:p>
        </p:txBody>
      </p:sp>
      <p:sp>
        <p:nvSpPr>
          <p:cNvPr id="6" name="Fußzeilenplatzhalter 5"/>
          <p:cNvSpPr>
            <a:spLocks noGrp="1"/>
          </p:cNvSpPr>
          <p:nvPr>
            <p:ph type="ftr" sz="quarter" idx="4"/>
          </p:nvPr>
        </p:nvSpPr>
        <p:spPr/>
        <p:txBody>
          <a:bodyPr/>
          <a:lstStyle/>
          <a:p>
            <a:endParaRPr lang="de-DE"/>
          </a:p>
        </p:txBody>
      </p:sp>
      <p:sp>
        <p:nvSpPr>
          <p:cNvPr id="7" name="Foliennummernplatzhalter 6"/>
          <p:cNvSpPr>
            <a:spLocks noGrp="1"/>
          </p:cNvSpPr>
          <p:nvPr>
            <p:ph type="sldNum" sz="quarter" idx="5"/>
          </p:nvPr>
        </p:nvSpPr>
        <p:spPr/>
        <p:txBody>
          <a:bodyPr/>
          <a:lstStyle/>
          <a:p>
            <a:fld id="{893C3B6E-A07B-4A28-99D4-6009BE3068BA}" type="slidenum">
              <a:rPr lang="de-DE" smtClean="0"/>
              <a:pPr/>
              <a:t>15</a:t>
            </a:fld>
            <a:endParaRPr lang="de-DE"/>
          </a:p>
        </p:txBody>
      </p:sp>
    </p:spTree>
    <p:extLst>
      <p:ext uri="{BB962C8B-B14F-4D97-AF65-F5344CB8AC3E}">
        <p14:creationId xmlns:p14="http://schemas.microsoft.com/office/powerpoint/2010/main" val="48875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Seite 14/15 Unterscheid E-Rechnung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KI überlegt sich welcher Datensatz macht für die Buchung am meisten Sinn</a:t>
            </a:r>
          </a:p>
          <a:p>
            <a:endParaRPr lang="de-DE" dirty="0"/>
          </a:p>
          <a:p>
            <a:endParaRPr lang="de-DE" dirty="0"/>
          </a:p>
          <a:p>
            <a:r>
              <a:rPr lang="de-DE" dirty="0"/>
              <a:t>Historische Daten von der Kanzlei</a:t>
            </a:r>
          </a:p>
          <a:p>
            <a:endParaRPr lang="de-DE" dirty="0"/>
          </a:p>
          <a:p>
            <a:endParaRPr lang="de-DE" dirty="0"/>
          </a:p>
          <a:p>
            <a:r>
              <a:rPr lang="de-DE" dirty="0"/>
              <a:t>Aktuelle Daten von der Kanzlei</a:t>
            </a:r>
          </a:p>
          <a:p>
            <a:endParaRPr lang="de-DE" dirty="0"/>
          </a:p>
          <a:p>
            <a:r>
              <a:rPr lang="de-DE" dirty="0"/>
              <a:t>30000 Unternehme im </a:t>
            </a:r>
            <a:r>
              <a:rPr lang="de-DE" dirty="0" err="1"/>
              <a:t>Rechnezentrum</a:t>
            </a:r>
            <a:r>
              <a:rPr lang="de-DE" dirty="0"/>
              <a:t> ausgewertet vom ASR </a:t>
            </a:r>
            <a:r>
              <a:rPr lang="de-DE" dirty="0">
                <a:sym typeface="Wingdings" panose="05000000000000000000" pitchFamily="2" charset="2"/>
              </a:rPr>
              <a:t> sucht sich raus was am besten passt</a:t>
            </a:r>
            <a:endParaRPr lang="de-DE" dirty="0"/>
          </a:p>
        </p:txBody>
      </p:sp>
      <p:sp>
        <p:nvSpPr>
          <p:cNvPr id="4" name="Foliennummernplatzhalter 3"/>
          <p:cNvSpPr>
            <a:spLocks noGrp="1"/>
          </p:cNvSpPr>
          <p:nvPr>
            <p:ph type="sldNum" sz="quarter" idx="5"/>
          </p:nvPr>
        </p:nvSpPr>
        <p:spPr/>
        <p:txBody>
          <a:bodyPr/>
          <a:lstStyle/>
          <a:p>
            <a:fld id="{754F4AD8-605F-4501-8110-9F461B145A78}" type="slidenum">
              <a:rPr lang="de-DE" smtClean="0"/>
              <a:t>16</a:t>
            </a:fld>
            <a:endParaRPr lang="de-DE"/>
          </a:p>
        </p:txBody>
      </p:sp>
    </p:spTree>
    <p:extLst>
      <p:ext uri="{BB962C8B-B14F-4D97-AF65-F5344CB8AC3E}">
        <p14:creationId xmlns:p14="http://schemas.microsoft.com/office/powerpoint/2010/main" val="1747343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80% der Kanzleien ist die Lerndatei weniger gut gepflegt, deshalb ist der Vorschlag die KI ASB ohne Lerndatei zu starten.</a:t>
            </a:r>
          </a:p>
          <a:p>
            <a:endParaRPr lang="de-DE" dirty="0"/>
          </a:p>
          <a:p>
            <a:r>
              <a:rPr lang="de-DE" dirty="0"/>
              <a:t>Fall Lerndatei nicht gepflegt, soll auch nicht für den ASB genutzt werden</a:t>
            </a:r>
          </a:p>
          <a:p>
            <a:endParaRPr lang="de-DE" dirty="0"/>
          </a:p>
          <a:p>
            <a:r>
              <a:rPr lang="de-DE" dirty="0"/>
              <a:t>ASB von Start an ohne Lerndatei nutzen und selbst lernen lassen.</a:t>
            </a:r>
          </a:p>
          <a:p>
            <a:endParaRPr lang="de-DE" dirty="0"/>
          </a:p>
          <a:p>
            <a:r>
              <a:rPr lang="de-DE" dirty="0"/>
              <a:t>Lerndatei muss nicht gepflegt werden</a:t>
            </a:r>
          </a:p>
        </p:txBody>
      </p:sp>
      <p:sp>
        <p:nvSpPr>
          <p:cNvPr id="4" name="Foliennummernplatzhalter 3"/>
          <p:cNvSpPr>
            <a:spLocks noGrp="1"/>
          </p:cNvSpPr>
          <p:nvPr>
            <p:ph type="sldNum" sz="quarter" idx="5"/>
          </p:nvPr>
        </p:nvSpPr>
        <p:spPr/>
        <p:txBody>
          <a:bodyPr/>
          <a:lstStyle/>
          <a:p>
            <a:fld id="{754F4AD8-605F-4501-8110-9F461B145A78}" type="slidenum">
              <a:rPr lang="de-DE" smtClean="0"/>
              <a:t>17</a:t>
            </a:fld>
            <a:endParaRPr lang="de-DE"/>
          </a:p>
        </p:txBody>
      </p:sp>
    </p:spTree>
    <p:extLst>
      <p:ext uri="{BB962C8B-B14F-4D97-AF65-F5344CB8AC3E}">
        <p14:creationId xmlns:p14="http://schemas.microsoft.com/office/powerpoint/2010/main" val="1874228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Annuität Tilgung und Zins wird aufgeteilt, kann die Lerndatei nicht</a:t>
            </a:r>
          </a:p>
        </p:txBody>
      </p:sp>
      <p:sp>
        <p:nvSpPr>
          <p:cNvPr id="4" name="Foliennummernplatzhalter 3"/>
          <p:cNvSpPr>
            <a:spLocks noGrp="1"/>
          </p:cNvSpPr>
          <p:nvPr>
            <p:ph type="sldNum" sz="quarter" idx="5"/>
          </p:nvPr>
        </p:nvSpPr>
        <p:spPr/>
        <p:txBody>
          <a:bodyPr/>
          <a:lstStyle/>
          <a:p>
            <a:fld id="{754F4AD8-605F-4501-8110-9F461B145A78}" type="slidenum">
              <a:rPr lang="de-DE" smtClean="0"/>
              <a:t>18</a:t>
            </a:fld>
            <a:endParaRPr lang="de-DE"/>
          </a:p>
        </p:txBody>
      </p:sp>
    </p:spTree>
    <p:extLst>
      <p:ext uri="{BB962C8B-B14F-4D97-AF65-F5344CB8AC3E}">
        <p14:creationId xmlns:p14="http://schemas.microsoft.com/office/powerpoint/2010/main" val="318502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500063" y="855663"/>
            <a:ext cx="6122987" cy="3443287"/>
          </a:xfrm>
        </p:spPr>
      </p:sp>
      <p:sp>
        <p:nvSpPr>
          <p:cNvPr id="3" name="Notizenplatzhalter 2"/>
          <p:cNvSpPr>
            <a:spLocks noGrp="1"/>
          </p:cNvSpPr>
          <p:nvPr>
            <p:ph type="body" idx="1"/>
          </p:nvPr>
        </p:nvSpPr>
        <p:spPr/>
        <p:txBody>
          <a:bodyPr>
            <a:normAutofit/>
          </a:bodyPr>
          <a:lstStyle/>
          <a:p>
            <a:pPr marL="0" lvl="1" indent="0">
              <a:buFont typeface="Arial" panose="020B0604020202020204" pitchFamily="34" charset="0"/>
              <a:buNone/>
            </a:pPr>
            <a:endParaRPr lang="de-DE" sz="1800" b="1">
              <a:solidFill>
                <a:schemeClr val="bg1"/>
              </a:solidFill>
              <a:latin typeface="Segoe UI" panose="020B0502040204020203" pitchFamily="34" charset="0"/>
              <a:sym typeface="Wingdings" panose="05000000000000000000" pitchFamily="2" charset="2"/>
            </a:endParaRPr>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516105-BAD4-461A-ADA7-1C1874F22F6D}"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66243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75299" rtl="0" eaLnBrk="1" fontAlgn="auto" latinLnBrk="0" hangingPunct="1">
              <a:lnSpc>
                <a:spcPct val="100000"/>
              </a:lnSpc>
              <a:spcBef>
                <a:spcPts val="400"/>
              </a:spcBef>
              <a:spcAft>
                <a:spcPts val="400"/>
              </a:spcAft>
              <a:buClrTx/>
              <a:buSzTx/>
              <a:buFontTx/>
              <a:buNone/>
              <a:tabLst/>
              <a:defRPr/>
            </a:pPr>
            <a:r>
              <a:rPr lang="de-DE" b="1" dirty="0"/>
              <a:t>Sichtbarkeit</a:t>
            </a:r>
            <a:r>
              <a:rPr lang="de-DE" dirty="0"/>
              <a:t> als DATEV im Thema KI/Generative KI, Reaktion auf Marktdruck und </a:t>
            </a:r>
            <a:r>
              <a:rPr lang="de-DE" dirty="0" err="1"/>
              <a:t>Mitbewerbs</a:t>
            </a:r>
            <a:r>
              <a:rPr lang="de-DE" dirty="0"/>
              <a:t>-Aktivitäten </a:t>
            </a:r>
            <a:r>
              <a:rPr lang="de-DE" dirty="0">
                <a:sym typeface="Wingdings" panose="05000000000000000000" pitchFamily="2" charset="2"/>
              </a:rPr>
              <a:t></a:t>
            </a:r>
            <a:r>
              <a:rPr lang="de-DE" dirty="0"/>
              <a:t> Niederschwelliges und erstmal kostenloses Angebot von DATEV als Genossenschaft für Ihre Mitglieder.</a:t>
            </a:r>
          </a:p>
          <a:p>
            <a:pPr marL="0" marR="0" lvl="0" indent="0" algn="l" defTabSz="975299" rtl="0" eaLnBrk="1" fontAlgn="auto" latinLnBrk="0" hangingPunct="1">
              <a:lnSpc>
                <a:spcPct val="100000"/>
              </a:lnSpc>
              <a:spcBef>
                <a:spcPts val="400"/>
              </a:spcBef>
              <a:spcAft>
                <a:spcPts val="400"/>
              </a:spcAft>
              <a:buClrTx/>
              <a:buSzTx/>
              <a:buFontTx/>
              <a:buNone/>
              <a:tabLst/>
              <a:defRPr/>
            </a:pPr>
            <a:r>
              <a:rPr lang="de-DE" b="1" dirty="0" err="1"/>
              <a:t>Usecase</a:t>
            </a:r>
            <a:r>
              <a:rPr lang="de-DE" b="1" dirty="0"/>
              <a:t> Co-</a:t>
            </a:r>
            <a:r>
              <a:rPr lang="de-DE" b="1" dirty="0" err="1"/>
              <a:t>Creation</a:t>
            </a:r>
            <a:r>
              <a:rPr lang="de-DE" dirty="0"/>
              <a:t>: sehr frühes User-Feedback zu </a:t>
            </a:r>
            <a:r>
              <a:rPr lang="de-DE" dirty="0" err="1"/>
              <a:t>Usecases</a:t>
            </a:r>
            <a:r>
              <a:rPr lang="de-DE" dirty="0"/>
              <a:t> und gemeinsame iterative Ideation</a:t>
            </a:r>
          </a:p>
          <a:p>
            <a:pPr marL="0" marR="0" lvl="0" indent="0" algn="l" defTabSz="975299" rtl="0" eaLnBrk="1" fontAlgn="auto" latinLnBrk="0" hangingPunct="1">
              <a:lnSpc>
                <a:spcPct val="100000"/>
              </a:lnSpc>
              <a:spcBef>
                <a:spcPts val="400"/>
              </a:spcBef>
              <a:spcAft>
                <a:spcPts val="400"/>
              </a:spcAft>
              <a:buClrTx/>
              <a:buSzTx/>
              <a:buFontTx/>
              <a:buNone/>
              <a:tabLst/>
              <a:defRPr/>
            </a:pPr>
            <a:r>
              <a:rPr lang="de-DE" dirty="0"/>
              <a:t>Ausblick: „</a:t>
            </a:r>
            <a:r>
              <a:rPr lang="de-DE" b="1" dirty="0"/>
              <a:t>Brutkasten für </a:t>
            </a:r>
            <a:r>
              <a:rPr lang="de-DE" b="1" dirty="0" err="1"/>
              <a:t>GenKI</a:t>
            </a:r>
            <a:r>
              <a:rPr lang="de-DE" b="1" dirty="0"/>
              <a:t>-PoC Lebenszyklus</a:t>
            </a:r>
            <a:r>
              <a:rPr lang="de-DE" dirty="0"/>
              <a:t>“: Plattform (Login, rechtlicher Rahmen, aktive User, …), um neuen </a:t>
            </a:r>
            <a:r>
              <a:rPr lang="de-DE" dirty="0" err="1"/>
              <a:t>Usecases</a:t>
            </a:r>
            <a:r>
              <a:rPr lang="de-DE" dirty="0"/>
              <a:t> einen leichtgewichtigen Start und schnelle iterative Weiterentwicklung in Richtung Produktkonzept zu ermöglichen</a:t>
            </a:r>
          </a:p>
          <a:p>
            <a:pPr marL="0" marR="0" lvl="0" indent="0" algn="l" defTabSz="975299" rtl="0" eaLnBrk="1" fontAlgn="auto" latinLnBrk="0" hangingPunct="1">
              <a:lnSpc>
                <a:spcPct val="100000"/>
              </a:lnSpc>
              <a:spcBef>
                <a:spcPts val="400"/>
              </a:spcBef>
              <a:spcAft>
                <a:spcPts val="400"/>
              </a:spcAft>
              <a:buClrTx/>
              <a:buSzTx/>
              <a:buFontTx/>
              <a:buNone/>
              <a:tabLst/>
              <a:defRPr/>
            </a:pPr>
            <a:endParaRPr lang="de-DE" dirty="0"/>
          </a:p>
          <a:p>
            <a:r>
              <a:rPr lang="de-DE" dirty="0"/>
              <a:t>Keine Weitergabe personenbezogener Daten!</a:t>
            </a:r>
          </a:p>
        </p:txBody>
      </p:sp>
      <p:sp>
        <p:nvSpPr>
          <p:cNvPr id="4" name="Foliennummernplatzhalter 3"/>
          <p:cNvSpPr>
            <a:spLocks noGrp="1"/>
          </p:cNvSpPr>
          <p:nvPr>
            <p:ph type="sldNum" sz="quarter" idx="5"/>
          </p:nvPr>
        </p:nvSpPr>
        <p:spPr/>
        <p:txBody>
          <a:bodyPr/>
          <a:lstStyle/>
          <a:p>
            <a:fld id="{754F4AD8-605F-4501-8110-9F461B145A78}" type="slidenum">
              <a:rPr lang="de-DE" smtClean="0"/>
              <a:t>21</a:t>
            </a:fld>
            <a:endParaRPr lang="de-DE"/>
          </a:p>
        </p:txBody>
      </p:sp>
    </p:spTree>
    <p:extLst>
      <p:ext uri="{BB962C8B-B14F-4D97-AF65-F5344CB8AC3E}">
        <p14:creationId xmlns:p14="http://schemas.microsoft.com/office/powerpoint/2010/main" val="180083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C70B9C-163A-49CB-B8CA-AED083E2E401}"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90139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normAutofit/>
          </a:bodyPr>
          <a:lstStyle/>
          <a:p>
            <a:pPr marL="171450" indent="-171450">
              <a:buFont typeface="Arial" panose="020B0604020202020204" pitchFamily="34" charset="0"/>
              <a:buChar char="•"/>
            </a:pPr>
            <a:r>
              <a:rPr lang="en-US" dirty="0">
                <a:hlinkClick r:id="rId3"/>
              </a:rPr>
              <a:t>Copilot: Introducing Microsoft 365 Copilot | Your Copilot for Work – YouTube</a:t>
            </a:r>
            <a:endParaRPr lang="de-DE" dirty="0"/>
          </a:p>
          <a:p>
            <a:pPr marL="171450" indent="-171450">
              <a:buFont typeface="Arial" panose="020B0604020202020204" pitchFamily="34" charset="0"/>
              <a:buChar char="•"/>
            </a:pPr>
            <a:r>
              <a:rPr lang="de-DE" dirty="0"/>
              <a:t>Excel: </a:t>
            </a:r>
            <a:r>
              <a:rPr lang="en-US" dirty="0">
                <a:hlinkClick r:id="rId4"/>
              </a:rPr>
              <a:t>Microsoft 365 Copilot in Excel – YouTube</a:t>
            </a:r>
            <a:r>
              <a:rPr lang="en-US" dirty="0"/>
              <a:t> / </a:t>
            </a:r>
            <a:r>
              <a:rPr lang="en-US" dirty="0" err="1"/>
              <a:t>Grafiken</a:t>
            </a:r>
            <a:r>
              <a:rPr lang="en-US" dirty="0"/>
              <a:t> </a:t>
            </a:r>
            <a:r>
              <a:rPr lang="en-US" dirty="0" err="1"/>
              <a:t>erstellen</a:t>
            </a:r>
            <a:r>
              <a:rPr lang="en-US" dirty="0"/>
              <a:t> </a:t>
            </a:r>
            <a:r>
              <a:rPr lang="en-US" dirty="0" err="1"/>
              <a:t>lassen</a:t>
            </a:r>
            <a:r>
              <a:rPr lang="en-US" dirty="0"/>
              <a:t> </a:t>
            </a:r>
            <a:r>
              <a:rPr lang="en-US" dirty="0" err="1"/>
              <a:t>aus</a:t>
            </a:r>
            <a:r>
              <a:rPr lang="en-US" dirty="0"/>
              <a:t> </a:t>
            </a:r>
            <a:r>
              <a:rPr lang="en-US" dirty="0" err="1"/>
              <a:t>Datenbeständen</a:t>
            </a:r>
            <a:endParaRPr lang="de-DE" dirty="0"/>
          </a:p>
          <a:p>
            <a:pPr marL="171450" indent="-171450">
              <a:buFont typeface="Arial" panose="020B0604020202020204" pitchFamily="34" charset="0"/>
              <a:buChar char="•"/>
            </a:pPr>
            <a:r>
              <a:rPr lang="de-DE" dirty="0" err="1"/>
              <a:t>Powerpoint</a:t>
            </a:r>
            <a:r>
              <a:rPr lang="de-DE" dirty="0"/>
              <a:t>: </a:t>
            </a:r>
            <a:r>
              <a:rPr lang="en-US" dirty="0">
                <a:hlinkClick r:id="rId5"/>
              </a:rPr>
              <a:t>Microsoft 365 Copilot in PowerPoint – YouTube</a:t>
            </a:r>
            <a:r>
              <a:rPr lang="en-US" dirty="0"/>
              <a:t> / </a:t>
            </a:r>
            <a:r>
              <a:rPr lang="en-US" dirty="0" err="1"/>
              <a:t>Folien</a:t>
            </a:r>
            <a:r>
              <a:rPr lang="en-US" dirty="0"/>
              <a:t> </a:t>
            </a:r>
            <a:r>
              <a:rPr lang="en-US" dirty="0" err="1"/>
              <a:t>erstellen</a:t>
            </a:r>
            <a:r>
              <a:rPr lang="en-US" dirty="0"/>
              <a:t> </a:t>
            </a:r>
            <a:r>
              <a:rPr lang="en-US" dirty="0" err="1"/>
              <a:t>lassen</a:t>
            </a:r>
            <a:endParaRPr lang="de-DE" dirty="0"/>
          </a:p>
          <a:p>
            <a:pPr marL="171450" indent="-171450">
              <a:buFont typeface="Arial" panose="020B0604020202020204" pitchFamily="34" charset="0"/>
              <a:buChar char="•"/>
            </a:pPr>
            <a:r>
              <a:rPr lang="de-DE" dirty="0"/>
              <a:t>Outlook: </a:t>
            </a:r>
            <a:r>
              <a:rPr lang="en-US" dirty="0"/>
              <a:t>Microsoft 365 Copilot in Outlook – YouTube/ E-Mails </a:t>
            </a:r>
            <a:r>
              <a:rPr lang="en-US" dirty="0" err="1"/>
              <a:t>verfassen</a:t>
            </a:r>
            <a:r>
              <a:rPr lang="en-US" dirty="0"/>
              <a:t>, </a:t>
            </a:r>
            <a:r>
              <a:rPr lang="en-US" dirty="0" err="1"/>
              <a:t>Unterhaltungen</a:t>
            </a:r>
            <a:r>
              <a:rPr lang="en-US" dirty="0"/>
              <a:t> </a:t>
            </a:r>
            <a:r>
              <a:rPr lang="en-US" dirty="0" err="1"/>
              <a:t>zusammenfassen</a:t>
            </a:r>
            <a:r>
              <a:rPr lang="en-US" dirty="0"/>
              <a:t>, </a:t>
            </a:r>
            <a:r>
              <a:rPr lang="en-US" dirty="0" err="1"/>
              <a:t>Diskussionen</a:t>
            </a:r>
            <a:r>
              <a:rPr lang="en-US" dirty="0"/>
              <a:t> &gt;</a:t>
            </a:r>
            <a:r>
              <a:rPr lang="en-US" dirty="0" err="1"/>
              <a:t>neuster</a:t>
            </a:r>
            <a:r>
              <a:rPr lang="en-US" dirty="0"/>
              <a:t> Stand /</a:t>
            </a:r>
            <a:r>
              <a:rPr lang="en-US" dirty="0" err="1"/>
              <a:t>Organisieren</a:t>
            </a:r>
            <a:r>
              <a:rPr lang="en-US" dirty="0"/>
              <a:t> </a:t>
            </a:r>
            <a:r>
              <a:rPr lang="en-US" dirty="0" err="1"/>
              <a:t>vereinfachen</a:t>
            </a:r>
            <a:r>
              <a:rPr lang="en-US" dirty="0"/>
              <a:t> /</a:t>
            </a:r>
            <a:r>
              <a:rPr lang="en-US" dirty="0" err="1"/>
              <a:t>Inhalte</a:t>
            </a:r>
            <a:r>
              <a:rPr lang="en-US" dirty="0"/>
              <a:t> </a:t>
            </a:r>
            <a:r>
              <a:rPr lang="en-US" dirty="0" err="1"/>
              <a:t>gliedern</a:t>
            </a:r>
            <a:endParaRPr lang="en-US" dirty="0"/>
          </a:p>
          <a:p>
            <a:pPr marL="171450" indent="-171450">
              <a:buFont typeface="Arial" panose="020B0604020202020204" pitchFamily="34" charset="0"/>
              <a:buChar char="•"/>
            </a:pPr>
            <a:endParaRPr lang="en-US" dirty="0"/>
          </a:p>
        </p:txBody>
      </p:sp>
      <p:sp>
        <p:nvSpPr>
          <p:cNvPr id="4" name="Kopfzeilenplatzhalter 3"/>
          <p:cNvSpPr>
            <a:spLocks noGrp="1"/>
          </p:cNvSpPr>
          <p:nvPr>
            <p:ph type="hdr" sz="quarter"/>
          </p:nvPr>
        </p:nvSpPr>
        <p:spPr/>
        <p:txBody>
          <a:bodyPr/>
          <a:lstStyle/>
          <a:p>
            <a:endParaRPr lang="de-DE"/>
          </a:p>
        </p:txBody>
      </p:sp>
      <p:sp>
        <p:nvSpPr>
          <p:cNvPr id="5" name="Datumsplatzhalter 4"/>
          <p:cNvSpPr>
            <a:spLocks noGrp="1"/>
          </p:cNvSpPr>
          <p:nvPr>
            <p:ph type="dt" idx="1"/>
          </p:nvPr>
        </p:nvSpPr>
        <p:spPr/>
        <p:txBody>
          <a:bodyPr/>
          <a:lstStyle/>
          <a:p>
            <a:fld id="{FDC70B9C-163A-49CB-B8CA-AED083E2E401}" type="datetime1">
              <a:rPr lang="de-DE" smtClean="0"/>
              <a:t>17.11.2024</a:t>
            </a:fld>
            <a:endParaRPr lang="de-DE"/>
          </a:p>
        </p:txBody>
      </p:sp>
      <p:sp>
        <p:nvSpPr>
          <p:cNvPr id="6" name="Fußzeilenplatzhalter 5"/>
          <p:cNvSpPr>
            <a:spLocks noGrp="1"/>
          </p:cNvSpPr>
          <p:nvPr>
            <p:ph type="ftr" sz="quarter" idx="4"/>
          </p:nvPr>
        </p:nvSpPr>
        <p:spPr/>
        <p:txBody>
          <a:bodyPr/>
          <a:lstStyle/>
          <a:p>
            <a:endParaRPr lang="de-DE"/>
          </a:p>
        </p:txBody>
      </p:sp>
      <p:sp>
        <p:nvSpPr>
          <p:cNvPr id="7" name="Foliennummernplatzhalter 6"/>
          <p:cNvSpPr>
            <a:spLocks noGrp="1"/>
          </p:cNvSpPr>
          <p:nvPr>
            <p:ph type="sldNum" sz="quarter" idx="5"/>
          </p:nvPr>
        </p:nvSpPr>
        <p:spPr/>
        <p:txBody>
          <a:bodyPr/>
          <a:lstStyle/>
          <a:p>
            <a:fld id="{893C3B6E-A07B-4A28-99D4-6009BE3068BA}" type="slidenum">
              <a:rPr lang="de-DE" smtClean="0"/>
              <a:pPr/>
              <a:t>24</a:t>
            </a:fld>
            <a:endParaRPr lang="de-DE"/>
          </a:p>
        </p:txBody>
      </p:sp>
    </p:spTree>
    <p:extLst>
      <p:ext uri="{BB962C8B-B14F-4D97-AF65-F5344CB8AC3E}">
        <p14:creationId xmlns:p14="http://schemas.microsoft.com/office/powerpoint/2010/main" val="2062204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F4AD8-605F-4501-8110-9F461B145A78}" type="slidenum">
              <a:rPr lang="de-DE" smtClean="0"/>
              <a:t>25</a:t>
            </a:fld>
            <a:endParaRPr lang="de-DE"/>
          </a:p>
        </p:txBody>
      </p:sp>
    </p:spTree>
    <p:extLst>
      <p:ext uri="{BB962C8B-B14F-4D97-AF65-F5344CB8AC3E}">
        <p14:creationId xmlns:p14="http://schemas.microsoft.com/office/powerpoint/2010/main" val="243696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8475" y="855663"/>
            <a:ext cx="6122988" cy="3444875"/>
          </a:xfrm>
        </p:spPr>
      </p:sp>
      <p:sp>
        <p:nvSpPr>
          <p:cNvPr id="3" name="Notizenplatzhalter 2"/>
          <p:cNvSpPr>
            <a:spLocks noGrp="1"/>
          </p:cNvSpPr>
          <p:nvPr>
            <p:ph type="body" idx="1"/>
          </p:nvPr>
        </p:nvSpPr>
        <p:spPr/>
        <p:txBody>
          <a:bodyPr/>
          <a:lstStyle/>
          <a:p>
            <a:r>
              <a:rPr lang="de-DE"/>
              <a:t>Quelle: </a:t>
            </a:r>
            <a:r>
              <a:rPr lang="en-US">
                <a:hlinkClick r:id="rId3"/>
              </a:rPr>
              <a:t>Introduction to Generative AI - YouTube</a:t>
            </a:r>
            <a:endParaRPr lang="de-DE"/>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C70B9C-163A-49CB-B8CA-AED083E2E401}"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140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r>
              <a:rPr lang="de-DE"/>
              <a:t>Ggf. MS-Copilot, Perplexity.ai, </a:t>
            </a:r>
            <a:r>
              <a:rPr lang="de-DE" err="1"/>
              <a:t>Midjourney</a:t>
            </a:r>
            <a:r>
              <a:rPr lang="de-DE"/>
              <a:t>, Adobe Express, Adobe Firefly</a:t>
            </a:r>
          </a:p>
        </p:txBody>
      </p:sp>
      <p:sp>
        <p:nvSpPr>
          <p:cNvPr id="4" name="Kopfzeilenplatzhalter 3"/>
          <p:cNvSpPr>
            <a:spLocks noGrp="1"/>
          </p:cNvSpPr>
          <p:nvPr>
            <p:ph type="hdr" sz="quarter"/>
          </p:nvPr>
        </p:nvSpPr>
        <p:spPr/>
        <p:txBody>
          <a:bodyPr/>
          <a:lstStyle/>
          <a:p>
            <a:endParaRPr lang="de-DE"/>
          </a:p>
        </p:txBody>
      </p:sp>
      <p:sp>
        <p:nvSpPr>
          <p:cNvPr id="5" name="Datumsplatzhalter 4"/>
          <p:cNvSpPr>
            <a:spLocks noGrp="1"/>
          </p:cNvSpPr>
          <p:nvPr>
            <p:ph type="dt" idx="1"/>
          </p:nvPr>
        </p:nvSpPr>
        <p:spPr/>
        <p:txBody>
          <a:bodyPr/>
          <a:lstStyle/>
          <a:p>
            <a:fld id="{FDC70B9C-163A-49CB-B8CA-AED083E2E401}" type="datetime1">
              <a:rPr lang="de-DE" smtClean="0"/>
              <a:t>17.11.2024</a:t>
            </a:fld>
            <a:endParaRPr lang="de-DE"/>
          </a:p>
        </p:txBody>
      </p:sp>
      <p:sp>
        <p:nvSpPr>
          <p:cNvPr id="6" name="Fußzeilenplatzhalter 5"/>
          <p:cNvSpPr>
            <a:spLocks noGrp="1"/>
          </p:cNvSpPr>
          <p:nvPr>
            <p:ph type="ftr" sz="quarter" idx="4"/>
          </p:nvPr>
        </p:nvSpPr>
        <p:spPr/>
        <p:txBody>
          <a:bodyPr/>
          <a:lstStyle/>
          <a:p>
            <a:endParaRPr lang="de-DE"/>
          </a:p>
        </p:txBody>
      </p:sp>
      <p:sp>
        <p:nvSpPr>
          <p:cNvPr id="7" name="Foliennummernplatzhalter 6"/>
          <p:cNvSpPr>
            <a:spLocks noGrp="1"/>
          </p:cNvSpPr>
          <p:nvPr>
            <p:ph type="sldNum" sz="quarter" idx="5"/>
          </p:nvPr>
        </p:nvSpPr>
        <p:spPr/>
        <p:txBody>
          <a:bodyPr/>
          <a:lstStyle/>
          <a:p>
            <a:fld id="{893C3B6E-A07B-4A28-99D4-6009BE3068BA}" type="slidenum">
              <a:rPr lang="de-DE" smtClean="0"/>
              <a:pPr/>
              <a:t>7</a:t>
            </a:fld>
            <a:endParaRPr lang="de-DE"/>
          </a:p>
        </p:txBody>
      </p:sp>
    </p:spTree>
    <p:extLst>
      <p:ext uri="{BB962C8B-B14F-4D97-AF65-F5344CB8AC3E}">
        <p14:creationId xmlns:p14="http://schemas.microsoft.com/office/powerpoint/2010/main" val="363601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r>
              <a:rPr lang="de-DE" b="0" i="0" dirty="0">
                <a:solidFill>
                  <a:srgbClr val="323232"/>
                </a:solidFill>
                <a:effectLst/>
                <a:latin typeface="Source Sans VF"/>
              </a:rPr>
              <a:t>falls ihr euch fragt, woher das „o“ kommt in „GPT-4o“: Das soll „</a:t>
            </a:r>
            <a:r>
              <a:rPr lang="de-DE" b="0" i="0" dirty="0" err="1">
                <a:solidFill>
                  <a:srgbClr val="323232"/>
                </a:solidFill>
                <a:effectLst/>
                <a:latin typeface="Source Sans VF"/>
              </a:rPr>
              <a:t>omni</a:t>
            </a:r>
            <a:r>
              <a:rPr lang="de-DE" b="0" i="0" dirty="0">
                <a:solidFill>
                  <a:srgbClr val="323232"/>
                </a:solidFill>
                <a:effectLst/>
                <a:latin typeface="Source Sans VF"/>
              </a:rPr>
              <a:t>“ heißen, also Latein für: alle, alles, ganz – eben weil das Sprachmodell nicht nur Text kann, sondern auch Bilder, Video, Audio.</a:t>
            </a:r>
          </a:p>
          <a:p>
            <a:endParaRPr lang="de-DE" b="0" i="0" dirty="0">
              <a:solidFill>
                <a:srgbClr val="323232"/>
              </a:solidFill>
              <a:effectLst/>
              <a:latin typeface="Source Sans VF"/>
            </a:endParaRPr>
          </a:p>
          <a:p>
            <a:r>
              <a:rPr lang="de-DE" b="0" i="0" dirty="0">
                <a:solidFill>
                  <a:srgbClr val="202124"/>
                </a:solidFill>
                <a:effectLst/>
                <a:latin typeface="Google Sans"/>
              </a:rPr>
              <a:t>Das Limit für Anfragen an ChatGPT 4o für Nutzer mit einem Plus-Account liegt bei 80 Nachrichten alle 3 Stunden. Mit einem kostenlosen Account ist das Limit fünfmal geringer, wie </a:t>
            </a:r>
            <a:r>
              <a:rPr lang="de-DE" b="0" i="0" dirty="0" err="1">
                <a:solidFill>
                  <a:srgbClr val="202124"/>
                </a:solidFill>
                <a:effectLst/>
                <a:latin typeface="Google Sans"/>
              </a:rPr>
              <a:t>OpenAI</a:t>
            </a:r>
            <a:r>
              <a:rPr lang="de-DE" b="0" i="0" dirty="0">
                <a:solidFill>
                  <a:srgbClr val="202124"/>
                </a:solidFill>
                <a:effectLst/>
                <a:latin typeface="Google Sans"/>
              </a:rPr>
              <a:t> mitteilt. Demnach sollten nichtzahlende Nutzer ein Limit von </a:t>
            </a:r>
            <a:r>
              <a:rPr lang="de-DE" b="0" i="0" dirty="0">
                <a:solidFill>
                  <a:srgbClr val="040C28"/>
                </a:solidFill>
                <a:effectLst/>
                <a:latin typeface="Google Sans"/>
              </a:rPr>
              <a:t>16 Anfragen alle 3 Stunden</a:t>
            </a:r>
            <a:r>
              <a:rPr lang="de-DE" b="0" i="0" dirty="0">
                <a:solidFill>
                  <a:srgbClr val="202124"/>
                </a:solidFill>
                <a:effectLst/>
                <a:latin typeface="Google Sans"/>
              </a:rPr>
              <a:t> bei ChatGPT 4o haben.</a:t>
            </a:r>
            <a:endParaRPr lang="de-DE" dirty="0"/>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D20A8F-C84D-4054-B709-965B3A69F87E}"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8430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8475" y="855663"/>
            <a:ext cx="6121400" cy="3443287"/>
          </a:xfrm>
        </p:spPr>
      </p:sp>
      <p:sp>
        <p:nvSpPr>
          <p:cNvPr id="3" name="Notizenplatzhalter 2"/>
          <p:cNvSpPr>
            <a:spLocks noGrp="1"/>
          </p:cNvSpPr>
          <p:nvPr>
            <p:ph type="body" idx="1"/>
          </p:nvPr>
        </p:nvSpPr>
        <p:spPr/>
        <p:txBody>
          <a:bodyPr/>
          <a:lstStyle/>
          <a:p>
            <a:r>
              <a:rPr lang="de-DE" dirty="0"/>
              <a:t>GPT-4: seit März 2023 -&gt; 1,2 Billionen Parameter</a:t>
            </a:r>
          </a:p>
          <a:p>
            <a:r>
              <a:rPr lang="de-DE" dirty="0"/>
              <a:t>Technologie kostet Geld: Stromkosten und Grafikkarten</a:t>
            </a:r>
          </a:p>
        </p:txBody>
      </p:sp>
      <p:sp>
        <p:nvSpPr>
          <p:cNvPr id="4" name="Kopfzeilenplatzhalter 3"/>
          <p:cNvSpPr>
            <a:spLocks noGrp="1"/>
          </p:cNvSpPr>
          <p:nvPr>
            <p:ph type="hdr" sz="quarter"/>
          </p:nvPr>
        </p:nvSpPr>
        <p:spPr/>
        <p:txBody>
          <a:bodyPr/>
          <a:lstStyle/>
          <a:p>
            <a:pPr defTabSz="457063">
              <a:defRPr/>
            </a:pPr>
            <a:endParaRPr lang="de-DE">
              <a:solidFill>
                <a:prstClr val="black"/>
              </a:solidFill>
              <a:latin typeface="Segoe UI"/>
            </a:endParaRPr>
          </a:p>
        </p:txBody>
      </p:sp>
      <p:sp>
        <p:nvSpPr>
          <p:cNvPr id="5" name="Datumsplatzhalter 4"/>
          <p:cNvSpPr>
            <a:spLocks noGrp="1"/>
          </p:cNvSpPr>
          <p:nvPr>
            <p:ph type="dt" idx="1"/>
          </p:nvPr>
        </p:nvSpPr>
        <p:spPr/>
        <p:txBody>
          <a:bodyPr/>
          <a:lstStyle/>
          <a:p>
            <a:pPr defTabSz="457063">
              <a:defRPr/>
            </a:pPr>
            <a:fld id="{1E53DF3C-5B5E-4AD7-BA20-61B1CEB64368}" type="datetime1">
              <a:rPr lang="de-DE" smtClean="0">
                <a:solidFill>
                  <a:prstClr val="black"/>
                </a:solidFill>
                <a:latin typeface="Segoe UI"/>
              </a:rPr>
              <a:t>17.11.2024</a:t>
            </a:fld>
            <a:endParaRPr lang="de-DE">
              <a:solidFill>
                <a:prstClr val="black"/>
              </a:solidFill>
              <a:latin typeface="Segoe UI"/>
            </a:endParaRPr>
          </a:p>
        </p:txBody>
      </p:sp>
      <p:sp>
        <p:nvSpPr>
          <p:cNvPr id="6" name="Fußzeilenplatzhalter 5"/>
          <p:cNvSpPr>
            <a:spLocks noGrp="1"/>
          </p:cNvSpPr>
          <p:nvPr>
            <p:ph type="ftr" sz="quarter" idx="4"/>
          </p:nvPr>
        </p:nvSpPr>
        <p:spPr/>
        <p:txBody>
          <a:bodyPr/>
          <a:lstStyle/>
          <a:p>
            <a:pPr defTabSz="457063">
              <a:defRPr/>
            </a:pPr>
            <a:endParaRPr lang="de-DE">
              <a:solidFill>
                <a:prstClr val="black"/>
              </a:solidFill>
              <a:latin typeface="Segoe UI"/>
            </a:endParaRPr>
          </a:p>
        </p:txBody>
      </p:sp>
      <p:sp>
        <p:nvSpPr>
          <p:cNvPr id="7" name="Foliennummernplatzhalter 6"/>
          <p:cNvSpPr>
            <a:spLocks noGrp="1"/>
          </p:cNvSpPr>
          <p:nvPr>
            <p:ph type="sldNum" sz="quarter" idx="5"/>
          </p:nvPr>
        </p:nvSpPr>
        <p:spPr/>
        <p:txBody>
          <a:bodyPr/>
          <a:lstStyle/>
          <a:p>
            <a:pPr defTabSz="457063">
              <a:defRPr/>
            </a:pPr>
            <a:fld id="{893C3B6E-A07B-4A28-99D4-6009BE3068BA}" type="slidenum">
              <a:rPr lang="de-DE">
                <a:solidFill>
                  <a:prstClr val="black"/>
                </a:solidFill>
                <a:latin typeface="Segoe UI"/>
              </a:rPr>
              <a:pPr defTabSz="457063">
                <a:defRPr/>
              </a:pPr>
              <a:t>9</a:t>
            </a:fld>
            <a:endParaRPr lang="de-DE">
              <a:solidFill>
                <a:prstClr val="black"/>
              </a:solidFill>
              <a:latin typeface="Segoe UI"/>
            </a:endParaRPr>
          </a:p>
        </p:txBody>
      </p:sp>
    </p:spTree>
    <p:extLst>
      <p:ext uri="{BB962C8B-B14F-4D97-AF65-F5344CB8AC3E}">
        <p14:creationId xmlns:p14="http://schemas.microsoft.com/office/powerpoint/2010/main" val="1552530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lstStyle/>
          <a:p>
            <a:r>
              <a:rPr lang="de-DE"/>
              <a:t>Das gilt auch im Vergleich zu anderen sehr erfolgreichen Technologien</a:t>
            </a:r>
          </a:p>
        </p:txBody>
      </p:sp>
      <p:sp>
        <p:nvSpPr>
          <p:cNvPr id="4" name="Kopfzeilenplatzhalter 3"/>
          <p:cNvSpPr>
            <a:spLocks noGrp="1"/>
          </p:cNvSpPr>
          <p:nvPr>
            <p:ph type="hdr" sz="quarter"/>
          </p:nvPr>
        </p:nvSpPr>
        <p:spPr/>
        <p:txBody>
          <a:bodyPr/>
          <a:lstStyle/>
          <a:p>
            <a:endParaRPr lang="de-DE"/>
          </a:p>
        </p:txBody>
      </p:sp>
      <p:sp>
        <p:nvSpPr>
          <p:cNvPr id="5" name="Datumsplatzhalter 4"/>
          <p:cNvSpPr>
            <a:spLocks noGrp="1"/>
          </p:cNvSpPr>
          <p:nvPr>
            <p:ph type="dt" idx="1"/>
          </p:nvPr>
        </p:nvSpPr>
        <p:spPr/>
        <p:txBody>
          <a:bodyPr/>
          <a:lstStyle/>
          <a:p>
            <a:fld id="{9654DF02-804F-46B6-B1F1-8514D441CB00}" type="datetime1">
              <a:rPr lang="de-DE" smtClean="0"/>
              <a:t>17.11.2024</a:t>
            </a:fld>
            <a:endParaRPr lang="de-DE"/>
          </a:p>
        </p:txBody>
      </p:sp>
      <p:sp>
        <p:nvSpPr>
          <p:cNvPr id="6" name="Fußzeilenplatzhalter 5"/>
          <p:cNvSpPr>
            <a:spLocks noGrp="1"/>
          </p:cNvSpPr>
          <p:nvPr>
            <p:ph type="ftr" sz="quarter" idx="4"/>
          </p:nvPr>
        </p:nvSpPr>
        <p:spPr/>
        <p:txBody>
          <a:bodyPr/>
          <a:lstStyle/>
          <a:p>
            <a:endParaRPr lang="de-DE"/>
          </a:p>
        </p:txBody>
      </p:sp>
      <p:sp>
        <p:nvSpPr>
          <p:cNvPr id="7" name="Foliennummernplatzhalter 6"/>
          <p:cNvSpPr>
            <a:spLocks noGrp="1"/>
          </p:cNvSpPr>
          <p:nvPr>
            <p:ph type="sldNum" sz="quarter" idx="5"/>
          </p:nvPr>
        </p:nvSpPr>
        <p:spPr/>
        <p:txBody>
          <a:bodyPr/>
          <a:lstStyle/>
          <a:p>
            <a:fld id="{893C3B6E-A07B-4A28-99D4-6009BE3068BA}" type="slidenum">
              <a:rPr lang="de-DE" smtClean="0"/>
              <a:pPr/>
              <a:t>10</a:t>
            </a:fld>
            <a:endParaRPr lang="de-DE"/>
          </a:p>
        </p:txBody>
      </p:sp>
    </p:spTree>
    <p:extLst>
      <p:ext uri="{BB962C8B-B14F-4D97-AF65-F5344CB8AC3E}">
        <p14:creationId xmlns:p14="http://schemas.microsoft.com/office/powerpoint/2010/main" val="1602392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4F4AD8-605F-4501-8110-9F461B145A78}" type="slidenum">
              <a:rPr lang="de-DE" smtClean="0"/>
              <a:t>12</a:t>
            </a:fld>
            <a:endParaRPr lang="de-DE"/>
          </a:p>
        </p:txBody>
      </p:sp>
    </p:spTree>
    <p:extLst>
      <p:ext uri="{BB962C8B-B14F-4D97-AF65-F5344CB8AC3E}">
        <p14:creationId xmlns:p14="http://schemas.microsoft.com/office/powerpoint/2010/main" val="2643919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5300" y="855663"/>
            <a:ext cx="6124575" cy="3444875"/>
          </a:xfrm>
        </p:spPr>
      </p:sp>
      <p:sp>
        <p:nvSpPr>
          <p:cNvPr id="3" name="Notizenplatzhalter 2"/>
          <p:cNvSpPr>
            <a:spLocks noGrp="1"/>
          </p:cNvSpPr>
          <p:nvPr>
            <p:ph type="body" idx="1"/>
          </p:nvPr>
        </p:nvSpPr>
        <p:spPr/>
        <p:txBody>
          <a:bodyPr>
            <a:normAutofit fontScale="77500" lnSpcReduction="20000"/>
          </a:bodyPr>
          <a:lstStyle/>
          <a:p>
            <a:pPr marL="0" marR="0" lvl="0" indent="0" algn="l" defTabSz="975299" rtl="0" eaLnBrk="1" fontAlgn="auto" latinLnBrk="0" hangingPunct="1">
              <a:lnSpc>
                <a:spcPct val="100000"/>
              </a:lnSpc>
              <a:spcBef>
                <a:spcPts val="400"/>
              </a:spcBef>
              <a:spcAft>
                <a:spcPts val="400"/>
              </a:spcAft>
              <a:buClrTx/>
              <a:buSzTx/>
              <a:buFontTx/>
              <a:buNone/>
              <a:tabLst/>
              <a:defRPr/>
            </a:pPr>
            <a:r>
              <a:rPr lang="de-DE" sz="1800" dirty="0" err="1">
                <a:solidFill>
                  <a:srgbClr val="44546A"/>
                </a:solidFill>
                <a:effectLst/>
                <a:latin typeface="Segoe UI" panose="020B0502040204020203" pitchFamily="34" charset="0"/>
                <a:ea typeface="Calibri" panose="020F0502020204030204" pitchFamily="34" charset="0"/>
              </a:rPr>
              <a:t>Atificial</a:t>
            </a:r>
            <a:r>
              <a:rPr lang="de-DE" sz="1800" dirty="0">
                <a:solidFill>
                  <a:srgbClr val="44546A"/>
                </a:solidFill>
                <a:effectLst/>
                <a:latin typeface="Segoe UI" panose="020B0502040204020203" pitchFamily="34" charset="0"/>
                <a:ea typeface="Calibri" panose="020F0502020204030204" pitchFamily="34" charset="0"/>
              </a:rPr>
              <a:t> </a:t>
            </a:r>
            <a:r>
              <a:rPr lang="de-DE" sz="1800" dirty="0" err="1">
                <a:solidFill>
                  <a:srgbClr val="44546A"/>
                </a:solidFill>
                <a:effectLst/>
                <a:latin typeface="Segoe UI" panose="020B0502040204020203" pitchFamily="34" charset="0"/>
                <a:ea typeface="Calibri" panose="020F0502020204030204" pitchFamily="34" charset="0"/>
              </a:rPr>
              <a:t>Intelligence</a:t>
            </a:r>
            <a:r>
              <a:rPr lang="de-DE" sz="1800" dirty="0">
                <a:solidFill>
                  <a:srgbClr val="44546A"/>
                </a:solidFill>
                <a:effectLst/>
                <a:latin typeface="Segoe UI" panose="020B0502040204020203" pitchFamily="34" charset="0"/>
                <a:ea typeface="Calibri" panose="020F0502020204030204" pitchFamily="34" charset="0"/>
              </a:rPr>
              <a:t>: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Der Bereich der Informatik, der sich mit der Entwicklung intelligenter Maschinen befasst, die die menschliche </a:t>
            </a:r>
            <a:r>
              <a:rPr kumimoji="0" lang="de-DE" sz="1800" b="0" i="0" u="none" strike="noStrike" kern="1200" cap="none" spc="0" normalizeH="0" baseline="0" noProof="0" dirty="0">
                <a:ln>
                  <a:noFill/>
                </a:ln>
                <a:solidFill>
                  <a:prstClr val="white"/>
                </a:solidFill>
                <a:effectLst/>
                <a:highlight>
                  <a:srgbClr val="FFFF00"/>
                </a:highlight>
                <a:uLnTx/>
                <a:uFillTx/>
                <a:latin typeface="Segoe UI"/>
                <a:ea typeface="+mn-lt"/>
                <a:cs typeface="Segoe UI"/>
              </a:rPr>
              <a:t>Intelligenz nachahmen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oder übertreffen können</a:t>
            </a:r>
            <a:endParaRPr kumimoji="0" lang="de-DE"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75299" rtl="0" eaLnBrk="1" fontAlgn="auto" latinLnBrk="0" hangingPunct="1">
              <a:lnSpc>
                <a:spcPct val="100000"/>
              </a:lnSpc>
              <a:spcBef>
                <a:spcPts val="400"/>
              </a:spcBef>
              <a:spcAft>
                <a:spcPts val="400"/>
              </a:spcAft>
              <a:buClrTx/>
              <a:buSzTx/>
              <a:buFontTx/>
              <a:buNone/>
              <a:tabLst/>
              <a:defRPr/>
            </a:pPr>
            <a:endParaRPr lang="de-DE" sz="1800" dirty="0">
              <a:solidFill>
                <a:srgbClr val="44546A"/>
              </a:solidFill>
              <a:effectLst/>
              <a:latin typeface="Segoe UI" panose="020B0502040204020203" pitchFamily="34" charset="0"/>
              <a:ea typeface="Calibri" panose="020F0502020204030204" pitchFamily="34" charset="0"/>
            </a:endParaRPr>
          </a:p>
          <a:p>
            <a:pPr marL="0" marR="0" lvl="0" indent="0" algn="l" defTabSz="975299" rtl="0" eaLnBrk="1" fontAlgn="auto" latinLnBrk="0" hangingPunct="1">
              <a:lnSpc>
                <a:spcPct val="100000"/>
              </a:lnSpc>
              <a:spcBef>
                <a:spcPts val="400"/>
              </a:spcBef>
              <a:spcAft>
                <a:spcPts val="400"/>
              </a:spcAft>
              <a:buClrTx/>
              <a:buSzTx/>
              <a:buFontTx/>
              <a:buNone/>
              <a:tabLst/>
              <a:defRPr/>
            </a:pPr>
            <a:r>
              <a:rPr lang="de-DE" sz="1800" dirty="0" err="1">
                <a:solidFill>
                  <a:srgbClr val="44546A"/>
                </a:solidFill>
                <a:effectLst/>
                <a:latin typeface="Segoe UI" panose="020B0502040204020203" pitchFamily="34" charset="0"/>
                <a:ea typeface="Calibri" panose="020F0502020204030204" pitchFamily="34" charset="0"/>
              </a:rPr>
              <a:t>Machine</a:t>
            </a:r>
            <a:r>
              <a:rPr lang="de-DE" sz="1800" dirty="0">
                <a:solidFill>
                  <a:srgbClr val="44546A"/>
                </a:solidFill>
                <a:effectLst/>
                <a:latin typeface="Segoe UI" panose="020B0502040204020203" pitchFamily="34" charset="0"/>
                <a:ea typeface="Calibri" panose="020F0502020204030204" pitchFamily="34" charset="0"/>
              </a:rPr>
              <a:t> Learning: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Teilbereich der KI, der es Maschinen ermöglicht, aus vorhandenen Daten zu lernen und diese Daten zu verbessern, um Entscheidungen oder Vorhersagen zu treffen</a:t>
            </a:r>
            <a:endParaRPr lang="de-DE" sz="1800" dirty="0">
              <a:solidFill>
                <a:srgbClr val="44546A"/>
              </a:solidFill>
              <a:effectLst/>
              <a:latin typeface="Segoe UI" panose="020B0502040204020203" pitchFamily="34" charset="0"/>
              <a:ea typeface="Calibri" panose="020F0502020204030204" pitchFamily="34" charset="0"/>
            </a:endParaRPr>
          </a:p>
          <a:p>
            <a:pPr marL="0" marR="0" lvl="0" indent="0" algn="l" defTabSz="975299" rtl="0" eaLnBrk="1" fontAlgn="auto" latinLnBrk="0" hangingPunct="1">
              <a:lnSpc>
                <a:spcPct val="100000"/>
              </a:lnSpc>
              <a:spcBef>
                <a:spcPts val="400"/>
              </a:spcBef>
              <a:spcAft>
                <a:spcPts val="400"/>
              </a:spcAft>
              <a:buClrTx/>
              <a:buSzTx/>
              <a:buFontTx/>
              <a:buNone/>
              <a:tabLst/>
              <a:defRPr/>
            </a:pPr>
            <a:endParaRPr lang="de-DE" sz="1800" dirty="0">
              <a:solidFill>
                <a:srgbClr val="44546A"/>
              </a:solidFill>
              <a:effectLst/>
              <a:latin typeface="Segoe UI" panose="020B0502040204020203" pitchFamily="34" charset="0"/>
              <a:ea typeface="Calibri" panose="020F0502020204030204" pitchFamily="34" charset="0"/>
            </a:endParaRPr>
          </a:p>
          <a:p>
            <a:pPr marL="0" marR="0" lvl="0" indent="0" algn="l" defTabSz="975299" rtl="0" eaLnBrk="1" fontAlgn="auto" latinLnBrk="0" hangingPunct="1">
              <a:lnSpc>
                <a:spcPct val="100000"/>
              </a:lnSpc>
              <a:spcBef>
                <a:spcPts val="400"/>
              </a:spcBef>
              <a:spcAft>
                <a:spcPts val="400"/>
              </a:spcAft>
              <a:buClrTx/>
              <a:buSzTx/>
              <a:buFontTx/>
              <a:buNone/>
              <a:tabLst/>
              <a:defRPr/>
            </a:pPr>
            <a:r>
              <a:rPr lang="de-DE" sz="1800" dirty="0">
                <a:solidFill>
                  <a:srgbClr val="44546A"/>
                </a:solidFill>
                <a:effectLst/>
                <a:latin typeface="Segoe UI" panose="020B0502040204020203" pitchFamily="34" charset="0"/>
                <a:ea typeface="Calibri" panose="020F0502020204030204" pitchFamily="34" charset="0"/>
              </a:rPr>
              <a:t>Deep Learning: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Eine Technik des maschinellen Lernens, bei der Schichten von neuronalen Netzen verwendet werden, um Daten zu verarbeiten und Entscheidungen zu treffen</a:t>
            </a:r>
            <a:endParaRPr lang="de-DE" sz="1800" dirty="0">
              <a:solidFill>
                <a:srgbClr val="44546A"/>
              </a:solidFill>
              <a:effectLst/>
              <a:latin typeface="Segoe UI" panose="020B0502040204020203" pitchFamily="34" charset="0"/>
              <a:ea typeface="Calibri" panose="020F0502020204030204" pitchFamily="34" charset="0"/>
            </a:endParaRPr>
          </a:p>
          <a:p>
            <a:pPr marL="0" marR="0" lvl="0" indent="0" algn="l" defTabSz="975299" rtl="0" eaLnBrk="1" fontAlgn="auto" latinLnBrk="0" hangingPunct="1">
              <a:lnSpc>
                <a:spcPct val="100000"/>
              </a:lnSpc>
              <a:spcBef>
                <a:spcPts val="400"/>
              </a:spcBef>
              <a:spcAft>
                <a:spcPts val="400"/>
              </a:spcAft>
              <a:buClrTx/>
              <a:buSzTx/>
              <a:buFontTx/>
              <a:buNone/>
              <a:tabLst/>
              <a:defRPr/>
            </a:pPr>
            <a:endParaRPr lang="de-DE" sz="1800" dirty="0">
              <a:solidFill>
                <a:srgbClr val="44546A"/>
              </a:solidFill>
              <a:effectLst/>
              <a:latin typeface="Segoe UI" panose="020B0502040204020203" pitchFamily="34" charset="0"/>
              <a:ea typeface="Calibri" panose="020F0502020204030204" pitchFamily="34" charset="0"/>
            </a:endParaRPr>
          </a:p>
          <a:p>
            <a:pPr marL="0" marR="0" lvl="0" indent="0" algn="l" defTabSz="975299" rtl="0" eaLnBrk="1" fontAlgn="auto" latinLnBrk="0" hangingPunct="1">
              <a:lnSpc>
                <a:spcPct val="100000"/>
              </a:lnSpc>
              <a:spcBef>
                <a:spcPts val="400"/>
              </a:spcBef>
              <a:spcAft>
                <a:spcPts val="400"/>
              </a:spcAft>
              <a:buClrTx/>
              <a:buSzTx/>
              <a:buFontTx/>
              <a:buNone/>
              <a:tabLst/>
              <a:defRPr/>
            </a:pPr>
            <a:r>
              <a:rPr lang="de-DE" sz="1800" dirty="0">
                <a:solidFill>
                  <a:srgbClr val="44546A"/>
                </a:solidFill>
                <a:effectLst/>
                <a:latin typeface="Segoe UI" panose="020B0502040204020203" pitchFamily="34" charset="0"/>
                <a:ea typeface="Calibri" panose="020F0502020204030204" pitchFamily="34" charset="0"/>
              </a:rPr>
              <a:t>Generative AI: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Generative AI und Large Language Models (LLMs) sind Teilmengen des Deep </a:t>
            </a:r>
            <a:r>
              <a:rPr kumimoji="0" lang="de-DE" sz="1800" b="0" i="0" u="none" strike="noStrike" kern="1200" cap="none" spc="0" normalizeH="0" baseline="0" noProof="0" dirty="0" err="1">
                <a:ln>
                  <a:noFill/>
                </a:ln>
                <a:solidFill>
                  <a:prstClr val="white"/>
                </a:solidFill>
                <a:effectLst/>
                <a:uLnTx/>
                <a:uFillTx/>
                <a:latin typeface="Segoe UI"/>
                <a:ea typeface="+mn-lt"/>
                <a:cs typeface="Segoe UI"/>
              </a:rPr>
              <a:t>Learnings</a:t>
            </a:r>
            <a:r>
              <a:rPr kumimoji="0" lang="de-DE" sz="1800" b="0" i="0" u="none" strike="noStrike" kern="1200" cap="none" spc="0" normalizeH="0" baseline="0" noProof="0" dirty="0">
                <a:ln>
                  <a:noFill/>
                </a:ln>
                <a:solidFill>
                  <a:prstClr val="white"/>
                </a:solidFill>
                <a:effectLst/>
                <a:uLnTx/>
                <a:uFillTx/>
                <a:latin typeface="Segoe UI"/>
                <a:ea typeface="+mn-lt"/>
                <a:cs typeface="Segoe UI"/>
              </a:rPr>
              <a:t>. Erstellung neuer schriftlicher</a:t>
            </a:r>
            <a:r>
              <a:rPr kumimoji="0" lang="de-DE" sz="1600" b="0" i="0" u="none" strike="noStrike" kern="1200" cap="none" spc="0" normalizeH="0" baseline="0" noProof="0" dirty="0">
                <a:ln>
                  <a:noFill/>
                </a:ln>
                <a:solidFill>
                  <a:prstClr val="white"/>
                </a:solidFill>
                <a:effectLst/>
                <a:uLnTx/>
                <a:uFillTx/>
                <a:latin typeface="Segoe UI"/>
                <a:ea typeface="+mn-lt"/>
                <a:cs typeface="Segoe UI"/>
              </a:rPr>
              <a:t>, </a:t>
            </a:r>
            <a:r>
              <a:rPr kumimoji="0" lang="de-DE" sz="1800" b="0" i="0" u="none" strike="noStrike" kern="1200" cap="none" spc="0" normalizeH="0" baseline="0" noProof="0" dirty="0">
                <a:ln>
                  <a:noFill/>
                </a:ln>
                <a:solidFill>
                  <a:prstClr val="white"/>
                </a:solidFill>
                <a:effectLst/>
                <a:uLnTx/>
                <a:uFillTx/>
                <a:latin typeface="Segoe UI"/>
                <a:ea typeface="+mn-lt"/>
                <a:cs typeface="Segoe UI"/>
              </a:rPr>
              <a:t>visueller und auditiver Inhalte anhand von Vorgaben oder vorhandenen Daten</a:t>
            </a:r>
            <a:endParaRPr kumimoji="0" lang="de-DE"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75299" rtl="0" eaLnBrk="1" fontAlgn="auto" latinLnBrk="0" hangingPunct="1">
              <a:lnSpc>
                <a:spcPct val="100000"/>
              </a:lnSpc>
              <a:spcBef>
                <a:spcPts val="400"/>
              </a:spcBef>
              <a:spcAft>
                <a:spcPts val="400"/>
              </a:spcAft>
              <a:buClrTx/>
              <a:buSzTx/>
              <a:buFontTx/>
              <a:buNone/>
              <a:tabLst/>
              <a:defRPr/>
            </a:pPr>
            <a:endParaRPr lang="de-DE" sz="1800" dirty="0">
              <a:solidFill>
                <a:srgbClr val="44546A"/>
              </a:solidFill>
              <a:effectLst/>
              <a:latin typeface="Segoe UI" panose="020B0502040204020203" pitchFamily="34" charset="0"/>
              <a:ea typeface="Calibri" panose="020F0502020204030204" pitchFamily="34" charset="0"/>
            </a:endParaRPr>
          </a:p>
        </p:txBody>
      </p:sp>
      <p:sp>
        <p:nvSpPr>
          <p:cNvPr id="4" name="Kopfzeilenplatzhalt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5" name="Datumsplatzhalter 4"/>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EE8FF2-8649-404E-82E4-3A5410AC3E2D}" type="datetime1">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17.11.2024</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6" name="Fußzeilenplatzhalter 5"/>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
        <p:nvSpPr>
          <p:cNvPr id="7" name="Foliennummernplatzhalt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C3B6E-A07B-4A28-99D4-6009BE3068BA}" type="slidenum">
              <a:rPr kumimoji="0" lang="de-DE" sz="10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8712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 Personalbenchmark online:</a:t>
            </a:r>
          </a:p>
          <a:p>
            <a:r>
              <a:rPr lang="de-DE" dirty="0"/>
              <a:t>Beruf</a:t>
            </a:r>
          </a:p>
          <a:p>
            <a:r>
              <a:rPr lang="de-DE" dirty="0"/>
              <a:t>Ort des Unternehmens + Branche + Größe</a:t>
            </a:r>
          </a:p>
          <a:p>
            <a:r>
              <a:rPr lang="de-DE" dirty="0"/>
              <a:t>Arbeitsstunden</a:t>
            </a:r>
          </a:p>
          <a:p>
            <a:r>
              <a:rPr lang="de-DE" dirty="0"/>
              <a:t>Berufserfahrung + Ausbildungsabschluss + Betriebszugehörigkeit</a:t>
            </a:r>
          </a:p>
          <a:p>
            <a:endParaRPr lang="de-DE" b="1" dirty="0"/>
          </a:p>
          <a:p>
            <a:r>
              <a:rPr lang="de-DE" b="1" dirty="0"/>
              <a:t>Liquiditätsmonitor:</a:t>
            </a:r>
          </a:p>
          <a:p>
            <a:r>
              <a:rPr lang="de-DE" dirty="0"/>
              <a:t>KI-Lösung: automatischen Kategorisierung der Ein- und Auszahlungen</a:t>
            </a:r>
          </a:p>
          <a:p>
            <a:pPr marL="171450" indent="-171450">
              <a:buFont typeface="Wingdings" panose="05000000000000000000" pitchFamily="2" charset="2"/>
              <a:buChar char="à"/>
            </a:pPr>
            <a:r>
              <a:rPr lang="de-DE" dirty="0"/>
              <a:t>Liquiditätsprognose ist zunächst Hochrechnung anhand eines Erkennungs-Algorithmus</a:t>
            </a:r>
          </a:p>
          <a:p>
            <a:pPr marL="171450" indent="-171450">
              <a:buFont typeface="Wingdings" panose="05000000000000000000" pitchFamily="2" charset="2"/>
              <a:buChar char="à"/>
            </a:pPr>
            <a:endParaRPr lang="de-DE" dirty="0"/>
          </a:p>
          <a:p>
            <a:pPr marL="0" indent="0">
              <a:buFont typeface="Wingdings" panose="05000000000000000000" pitchFamily="2" charset="2"/>
              <a:buNone/>
            </a:pPr>
            <a:r>
              <a:rPr lang="de-DE" dirty="0"/>
              <a:t>Höhere Aktualität als die Buchhaltung (insbesondere bei wiederkehrenden Zahlungen</a:t>
            </a:r>
          </a:p>
        </p:txBody>
      </p:sp>
      <p:sp>
        <p:nvSpPr>
          <p:cNvPr id="4" name="Foliennummernplatzhalter 3"/>
          <p:cNvSpPr>
            <a:spLocks noGrp="1"/>
          </p:cNvSpPr>
          <p:nvPr>
            <p:ph type="sldNum" sz="quarter" idx="5"/>
          </p:nvPr>
        </p:nvSpPr>
        <p:spPr/>
        <p:txBody>
          <a:bodyPr/>
          <a:lstStyle/>
          <a:p>
            <a:fld id="{754F4AD8-605F-4501-8110-9F461B145A78}" type="slidenum">
              <a:rPr lang="de-DE" smtClean="0"/>
              <a:t>14</a:t>
            </a:fld>
            <a:endParaRPr lang="de-DE"/>
          </a:p>
        </p:txBody>
      </p:sp>
    </p:spTree>
    <p:extLst>
      <p:ext uri="{BB962C8B-B14F-4D97-AF65-F5344CB8AC3E}">
        <p14:creationId xmlns:p14="http://schemas.microsoft.com/office/powerpoint/2010/main" val="1658460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solidFill>
          <a:srgbClr val="FBFBFA"/>
        </a:solidFill>
        <a:effectLst/>
      </p:bgPr>
    </p:bg>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AB524EA-7A3B-4ED4-BFA0-3E51BF8AA26E}"/>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
        <p:nvSpPr>
          <p:cNvPr id="10" name="Subtitle 2">
            <a:extLst>
              <a:ext uri="{FF2B5EF4-FFF2-40B4-BE49-F238E27FC236}">
                <a16:creationId xmlns:a16="http://schemas.microsoft.com/office/drawing/2014/main" id="{D9416AD6-0773-47AC-9704-725327AB0FED}"/>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47541E2A-A258-49FC-85C9-09D41E9C6A6D}"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pic>
        <p:nvPicPr>
          <p:cNvPr id="7" name="Grafik 6">
            <a:extLst>
              <a:ext uri="{FF2B5EF4-FFF2-40B4-BE49-F238E27FC236}">
                <a16:creationId xmlns:a16="http://schemas.microsoft.com/office/drawing/2014/main" id="{DE0A5E13-9CE1-5D0C-AC07-2BA07357A237}"/>
              </a:ext>
            </a:extLst>
          </p:cNvPr>
          <p:cNvPicPr>
            <a:picLocks noChangeAspect="1"/>
          </p:cNvPicPr>
          <p:nvPr userDrawn="1"/>
        </p:nvPicPr>
        <p:blipFill>
          <a:blip r:embed="rId3"/>
          <a:stretch>
            <a:fillRect/>
          </a:stretch>
        </p:blipFill>
        <p:spPr>
          <a:xfrm>
            <a:off x="1320723" y="1270871"/>
            <a:ext cx="3762665" cy="1078009"/>
          </a:xfrm>
          <a:prstGeom prst="rect">
            <a:avLst/>
          </a:prstGeom>
        </p:spPr>
      </p:pic>
    </p:spTree>
    <p:extLst>
      <p:ext uri="{BB962C8B-B14F-4D97-AF65-F5344CB8AC3E}">
        <p14:creationId xmlns:p14="http://schemas.microsoft.com/office/powerpoint/2010/main" val="166377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7" name="Foliennummernplatzhalter 4">
            <a:extLst>
              <a:ext uri="{FF2B5EF4-FFF2-40B4-BE49-F238E27FC236}">
                <a16:creationId xmlns:a16="http://schemas.microsoft.com/office/drawing/2014/main" id="{918789D9-2DF0-409C-A096-BD884523C270}"/>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18" name="Freihandform: Form 17">
            <a:extLst>
              <a:ext uri="{FF2B5EF4-FFF2-40B4-BE49-F238E27FC236}">
                <a16:creationId xmlns:a16="http://schemas.microsoft.com/office/drawing/2014/main" id="{AA1378DF-8E7B-478F-8336-DC8FCE25D60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EFFEE084-5663-4964-B824-4117B533D2A6}"/>
              </a:ext>
            </a:extLst>
          </p:cNvPr>
          <p:cNvSpPr>
            <a:spLocks noGrp="1"/>
          </p:cNvSpPr>
          <p:nvPr>
            <p:ph type="dt" sz="half" idx="10"/>
          </p:nvPr>
        </p:nvSpPr>
        <p:spPr/>
        <p:txBody>
          <a:bodyPr/>
          <a:lstStyle/>
          <a:p>
            <a:fld id="{1841F685-3D3B-4EA7-88A8-2A8E1BA540EF}" type="datetime1">
              <a:rPr lang="de-DE" smtClean="0"/>
              <a:t>17.11.2024</a:t>
            </a:fld>
            <a:endParaRPr lang="de-DE"/>
          </a:p>
        </p:txBody>
      </p:sp>
      <p:sp>
        <p:nvSpPr>
          <p:cNvPr id="3" name="Fußzeilenplatzhalter 2">
            <a:extLst>
              <a:ext uri="{FF2B5EF4-FFF2-40B4-BE49-F238E27FC236}">
                <a16:creationId xmlns:a16="http://schemas.microsoft.com/office/drawing/2014/main" id="{C5AA0E08-D991-43F3-8736-01516A07FEF8}"/>
              </a:ext>
            </a:extLst>
          </p:cNvPr>
          <p:cNvSpPr>
            <a:spLocks noGrp="1"/>
          </p:cNvSpPr>
          <p:nvPr>
            <p:ph type="ftr" sz="quarter" idx="11"/>
          </p:nvPr>
        </p:nvSpPr>
        <p:spPr/>
        <p:txBody>
          <a:bodyPr/>
          <a:lstStyle/>
          <a:p>
            <a:r>
              <a:rPr lang="de-DE"/>
              <a:t>Hier kann eine Fußzeile stehen</a:t>
            </a:r>
          </a:p>
        </p:txBody>
      </p:sp>
      <p:sp>
        <p:nvSpPr>
          <p:cNvPr id="4" name="Foliennummernplatzhalter 3">
            <a:extLst>
              <a:ext uri="{FF2B5EF4-FFF2-40B4-BE49-F238E27FC236}">
                <a16:creationId xmlns:a16="http://schemas.microsoft.com/office/drawing/2014/main" id="{0DB1EB9A-059A-4561-B9FB-139F2E7301F2}"/>
              </a:ext>
            </a:extLst>
          </p:cNvPr>
          <p:cNvSpPr>
            <a:spLocks noGrp="1"/>
          </p:cNvSpPr>
          <p:nvPr>
            <p:ph type="sldNum" sz="quarter" idx="12"/>
          </p:nvPr>
        </p:nvSpPr>
        <p:spPr/>
        <p:txBody>
          <a:bodyPr/>
          <a:lstStyle/>
          <a:p>
            <a:fld id="{D612FFA8-16F3-4D16-935C-858579C7B661}" type="slidenum">
              <a:rPr lang="de-DE" smtClean="0"/>
              <a:pPr/>
              <a:t>‹Nr.›</a:t>
            </a:fld>
            <a:endParaRPr lang="de-DE"/>
          </a:p>
        </p:txBody>
      </p:sp>
      <p:pic>
        <p:nvPicPr>
          <p:cNvPr id="5" name="Grafik 4">
            <a:extLst>
              <a:ext uri="{FF2B5EF4-FFF2-40B4-BE49-F238E27FC236}">
                <a16:creationId xmlns:a16="http://schemas.microsoft.com/office/drawing/2014/main" id="{E34E7984-BE51-EFC5-14C0-DC5F098162F5}"/>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41417159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Nur Ti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3DD5FA1-1A86-4F50-BAC2-A3EE13374FC5}"/>
              </a:ext>
              <a:ext uri="{C183D7F6-B498-43B3-948B-1728B52AA6E4}">
                <adec:decorative xmlns:adec="http://schemas.microsoft.com/office/drawing/2017/decorative" val="1"/>
              </a:ext>
            </a:extLst>
          </p:cNvPr>
          <p:cNvSpPr>
            <a:spLocks noGrp="1"/>
          </p:cNvSpPr>
          <p:nvPr>
            <p:ph type="dt" sz="half" idx="25"/>
          </p:nvPr>
        </p:nvSpPr>
        <p:spPr/>
        <p:txBody>
          <a:bodyPr/>
          <a:lstStyle/>
          <a:p>
            <a:fld id="{31C679DF-B127-455F-A1C6-A9ED02C637BC}" type="datetime1">
              <a:rPr lang="de-DE" smtClean="0"/>
              <a:t>17.11.2024</a:t>
            </a:fld>
            <a:endParaRPr lang="de-DE"/>
          </a:p>
        </p:txBody>
      </p:sp>
      <p:sp>
        <p:nvSpPr>
          <p:cNvPr id="7" name="Fußzeilenplatzhalter 6">
            <a:extLst>
              <a:ext uri="{FF2B5EF4-FFF2-40B4-BE49-F238E27FC236}">
                <a16:creationId xmlns:a16="http://schemas.microsoft.com/office/drawing/2014/main" id="{3B61B397-1F07-41B4-8EA8-A7625F904234}"/>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p>
        </p:txBody>
      </p:sp>
      <p:sp>
        <p:nvSpPr>
          <p:cNvPr id="8" name="Foliennummernplatzhalter 7">
            <a:extLst>
              <a:ext uri="{FF2B5EF4-FFF2-40B4-BE49-F238E27FC236}">
                <a16:creationId xmlns:a16="http://schemas.microsoft.com/office/drawing/2014/main" id="{A7CCFC2C-01A4-427C-AF15-E4801AB92B6D}"/>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12211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elfolie Störer Bild/Verlauf">
    <p:bg>
      <p:bgPr>
        <a:solidFill>
          <a:srgbClr val="FBFBFA"/>
        </a:solidFill>
        <a:effectLst/>
      </p:bgPr>
    </p:bg>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Tree>
    <p:extLst>
      <p:ext uri="{BB962C8B-B14F-4D97-AF65-F5344CB8AC3E}">
        <p14:creationId xmlns:p14="http://schemas.microsoft.com/office/powerpoint/2010/main" val="31550712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elfolie Bild">
    <p:bg>
      <p:bgPr>
        <a:solidFill>
          <a:srgbClr val="FBFBFA"/>
        </a:solidFill>
        <a:effectLst/>
      </p:bgPr>
    </p:bg>
    <p:spTree>
      <p:nvGrpSpPr>
        <p:cNvPr id="1" name=""/>
        <p:cNvGrpSpPr/>
        <p:nvPr/>
      </p:nvGrpSpPr>
      <p:grpSpPr>
        <a:xfrm>
          <a:off x="0" y="0"/>
          <a:ext cx="0" cy="0"/>
          <a:chOff x="0" y="0"/>
          <a:chExt cx="0" cy="0"/>
        </a:xfrm>
      </p:grpSpPr>
      <p:sp>
        <p:nvSpPr>
          <p:cNvPr id="20" name="Bildplatzhalter 8">
            <a:extLst>
              <a:ext uri="{FF2B5EF4-FFF2-40B4-BE49-F238E27FC236}">
                <a16:creationId xmlns:a16="http://schemas.microsoft.com/office/drawing/2014/main" id="{B2C0AAE8-22B0-45FC-84B9-7BEEBE3C1564}"/>
              </a:ext>
            </a:extLst>
          </p:cNvPr>
          <p:cNvSpPr>
            <a:spLocks noGrp="1"/>
          </p:cNvSpPr>
          <p:nvPr>
            <p:ph type="pic" sz="quarter" idx="18" hasCustomPrompt="1"/>
          </p:nvPr>
        </p:nvSpPr>
        <p:spPr bwMode="gray">
          <a:xfrm>
            <a:off x="0" y="0"/>
            <a:ext cx="12192000" cy="6858000"/>
          </a:xfrm>
          <a:prstGeom prst="rect">
            <a:avLst/>
          </a:prstGeom>
          <a:blipFill>
            <a:blip r:embed="rId2"/>
            <a:stretch>
              <a:fillRect/>
            </a:stretch>
          </a:blipFill>
        </p:spPr>
        <p:txBody>
          <a:bodyPr wrap="square" lIns="0" tIns="0" bIns="2232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a:t>
            </a:r>
            <a:br>
              <a:rPr lang="de-DE"/>
            </a:br>
            <a:r>
              <a:rPr lang="de-DE"/>
              <a:t>Bild in die Zwischenablage, </a:t>
            </a:r>
            <a:br>
              <a:rPr lang="de-DE"/>
            </a:br>
            <a:r>
              <a:rPr lang="de-DE"/>
              <a:t>wählen Sie den Platzhalter an </a:t>
            </a:r>
            <a:br>
              <a:rPr lang="de-DE"/>
            </a:br>
            <a:r>
              <a:rPr lang="de-DE"/>
              <a:t>und klicken Sie einfügen.</a:t>
            </a:r>
          </a:p>
        </p:txBody>
      </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2" y="2146102"/>
            <a:ext cx="4860726" cy="2025551"/>
          </a:xfrm>
        </p:spPr>
        <p:txBody>
          <a:bodyPr tIns="0" anchor="b" anchorCtr="0"/>
          <a:lstStyle>
            <a:lvl1pPr>
              <a:defRPr sz="3750"/>
            </a:lvl1pPr>
            <a:lvl2pPr>
              <a:defRPr sz="3750"/>
            </a:lvl2pPr>
            <a:lvl3pPr>
              <a:defRPr sz="3750"/>
            </a:lvl3pPr>
            <a:lvl4pPr>
              <a:defRPr sz="3750"/>
            </a:lvl4pPr>
            <a:lvl5pPr>
              <a:defRPr sz="3750"/>
            </a:lvl5pPr>
            <a:lvl6pPr>
              <a:defRPr sz="3750"/>
            </a:lvl6pPr>
            <a:lvl7pPr>
              <a:defRPr sz="3750"/>
            </a:lvl7pPr>
            <a:lvl8pPr>
              <a:defRPr sz="3750"/>
            </a:lvl8pPr>
            <a:lvl9pPr>
              <a:defRPr sz="3750"/>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3" name="Subtitle 2"/>
          <p:cNvSpPr>
            <a:spLocks noGrp="1"/>
          </p:cNvSpPr>
          <p:nvPr>
            <p:ph type="subTitle" idx="1" hasCustomPrompt="1"/>
          </p:nvPr>
        </p:nvSpPr>
        <p:spPr bwMode="gray">
          <a:xfrm>
            <a:off x="830461" y="4576465"/>
            <a:ext cx="3239989" cy="270000"/>
          </a:xfrm>
        </p:spPr>
        <p:txBody>
          <a:bodyPr wrap="none">
            <a:noAutofit/>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dirty="0"/>
              <a:t>Vorname Nachname</a:t>
            </a:r>
          </a:p>
        </p:txBody>
      </p:sp>
      <p:sp>
        <p:nvSpPr>
          <p:cNvPr id="15" name="Textplatzhalter 2">
            <a:extLst>
              <a:ext uri="{FF2B5EF4-FFF2-40B4-BE49-F238E27FC236}">
                <a16:creationId xmlns:a16="http://schemas.microsoft.com/office/drawing/2014/main" id="{5342DDCB-E836-4239-BE0F-2A6BFA58FBD4}"/>
              </a:ext>
            </a:extLst>
          </p:cNvPr>
          <p:cNvSpPr>
            <a:spLocks noGrp="1"/>
          </p:cNvSpPr>
          <p:nvPr>
            <p:ph type="body" sz="quarter" idx="13" hasCustomPrompt="1"/>
          </p:nvPr>
        </p:nvSpPr>
        <p:spPr bwMode="gray">
          <a:xfrm>
            <a:off x="830460" y="4846465"/>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Abteilung/Team</a:t>
            </a:r>
          </a:p>
        </p:txBody>
      </p:sp>
      <p:sp>
        <p:nvSpPr>
          <p:cNvPr id="2" name="Datumsplatzhalter 1">
            <a:extLst>
              <a:ext uri="{FF2B5EF4-FFF2-40B4-BE49-F238E27FC236}">
                <a16:creationId xmlns:a16="http://schemas.microsoft.com/office/drawing/2014/main" id="{C7542F90-2CEE-4831-B728-AA0F3624C375}"/>
              </a:ext>
            </a:extLst>
          </p:cNvPr>
          <p:cNvSpPr>
            <a:spLocks noGrp="1"/>
          </p:cNvSpPr>
          <p:nvPr>
            <p:ph type="dt" sz="half" idx="15"/>
          </p:nvPr>
        </p:nvSpPr>
        <p:spPr bwMode="gray">
          <a:xfrm>
            <a:off x="830460" y="5186364"/>
            <a:ext cx="3239989" cy="255984"/>
          </a:xfrm>
          <a:prstGeom prst="rect">
            <a:avLst/>
          </a:prstGeom>
        </p:spPr>
        <p:txBody>
          <a:bodyPr/>
          <a:lstStyle>
            <a:lvl1pPr algn="l">
              <a:defRPr sz="1500">
                <a:solidFill>
                  <a:schemeClr val="tx1"/>
                </a:solidFill>
              </a:defRPr>
            </a:lvl1pPr>
            <a:lvl2pPr marL="0" indent="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B1F1B1FD-C742-426E-B75D-FD3A5F5B71F7}" type="datetime1">
              <a:rPr lang="de-DE" smtClean="0"/>
              <a:t>17.11.2024</a:t>
            </a:fld>
            <a:endParaRPr lang="de-DE"/>
          </a:p>
        </p:txBody>
      </p:sp>
      <p:sp>
        <p:nvSpPr>
          <p:cNvPr id="17" name="Textplatzhalter 2">
            <a:extLst>
              <a:ext uri="{FF2B5EF4-FFF2-40B4-BE49-F238E27FC236}">
                <a16:creationId xmlns:a16="http://schemas.microsoft.com/office/drawing/2014/main" id="{10CC144B-93DE-44E1-A85E-79D8DB8630F6}"/>
              </a:ext>
            </a:extLst>
          </p:cNvPr>
          <p:cNvSpPr>
            <a:spLocks noGrp="1"/>
          </p:cNvSpPr>
          <p:nvPr>
            <p:ph type="body" sz="quarter" idx="14" hasCustomPrompt="1"/>
          </p:nvPr>
        </p:nvSpPr>
        <p:spPr bwMode="gray">
          <a:xfrm>
            <a:off x="830460" y="5442348"/>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Version XYZ (Optional)</a:t>
            </a:r>
          </a:p>
        </p:txBody>
      </p:sp>
      <p:sp>
        <p:nvSpPr>
          <p:cNvPr id="8" name="Fußzeilenplatzhalter 7">
            <a:extLst>
              <a:ext uri="{FF2B5EF4-FFF2-40B4-BE49-F238E27FC236}">
                <a16:creationId xmlns:a16="http://schemas.microsoft.com/office/drawing/2014/main" id="{2220A251-B43F-418B-882D-89E8B5CE801E}"/>
              </a:ext>
              <a:ext uri="{C183D7F6-B498-43B3-948B-1728B52AA6E4}">
                <adec:decorative xmlns:adec="http://schemas.microsoft.com/office/drawing/2017/decorative" val="1"/>
              </a:ext>
            </a:extLst>
          </p:cNvPr>
          <p:cNvSpPr>
            <a:spLocks noGrp="1"/>
          </p:cNvSpPr>
          <p:nvPr>
            <p:ph type="ftr" sz="quarter" idx="16"/>
          </p:nvPr>
        </p:nvSpPr>
        <p:spPr bwMode="gray">
          <a:xfrm>
            <a:off x="425649" y="6872016"/>
            <a:ext cx="4049614" cy="255984"/>
          </a:xfrm>
          <a:prstGeom prst="rect">
            <a:avLst/>
          </a:prstGeom>
        </p:spPr>
        <p:txBody>
          <a:bodyPr tIns="0"/>
          <a:lstStyle>
            <a:lvl1pPr>
              <a:defRPr>
                <a:noFill/>
              </a:defRPr>
            </a:lvl1pPr>
          </a:lstStyle>
          <a:p>
            <a:r>
              <a:rPr lang="de-DE"/>
              <a:t>Hier kann eine Fußzeile stehen</a:t>
            </a:r>
          </a:p>
        </p:txBody>
      </p:sp>
      <p:sp>
        <p:nvSpPr>
          <p:cNvPr id="9" name="Foliennummernplatzhalter 8">
            <a:extLst>
              <a:ext uri="{FF2B5EF4-FFF2-40B4-BE49-F238E27FC236}">
                <a16:creationId xmlns:a16="http://schemas.microsoft.com/office/drawing/2014/main" id="{420CD048-1678-4BBC-B4C6-00BA1680081A}"/>
              </a:ext>
              <a:ext uri="{C183D7F6-B498-43B3-948B-1728B52AA6E4}">
                <adec:decorative xmlns:adec="http://schemas.microsoft.com/office/drawing/2017/decorative" val="1"/>
              </a:ext>
            </a:extLst>
          </p:cNvPr>
          <p:cNvSpPr>
            <a:spLocks noGrp="1"/>
          </p:cNvSpPr>
          <p:nvPr>
            <p:ph type="sldNum" sz="quarter" idx="17"/>
          </p:nvPr>
        </p:nvSpPr>
        <p:spPr bwMode="gray">
          <a:xfrm>
            <a:off x="10956727" y="6872016"/>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12" name="SmartArt-Platzhalter 15">
            <a:extLst>
              <a:ext uri="{FF2B5EF4-FFF2-40B4-BE49-F238E27FC236}">
                <a16:creationId xmlns:a16="http://schemas.microsoft.com/office/drawing/2014/main" id="{45D573E9-DCAE-4CB8-BE1B-0A407FF428FB}"/>
              </a:ext>
              <a:ext uri="{C183D7F6-B498-43B3-948B-1728B52AA6E4}">
                <adec:decorative xmlns:adec="http://schemas.microsoft.com/office/drawing/2017/decorative" val="1"/>
              </a:ext>
            </a:extLst>
          </p:cNvPr>
          <p:cNvSpPr>
            <a:spLocks noGrp="1"/>
          </p:cNvSpPr>
          <p:nvPr>
            <p:ph type="dgm" sz="quarter" idx="24" hasCustomPrompt="1"/>
          </p:nvPr>
        </p:nvSpPr>
        <p:spPr bwMode="gray">
          <a:xfrm>
            <a:off x="830461" y="932577"/>
            <a:ext cx="1017984" cy="100358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3"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8530658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elfolie Verlauf">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dirty="0"/>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 uri="{C183D7F6-B498-43B3-948B-1728B52AA6E4}">
                <adec:decorative xmlns:adec="http://schemas.microsoft.com/office/drawing/2017/decorative" val="0"/>
              </a:ext>
            </a:extLst>
          </p:cNvPr>
          <p:cNvSpPr>
            <a:spLocks noGrp="1"/>
          </p:cNvSpPr>
          <p:nvPr>
            <p:ph type="dt" sz="half" idx="10"/>
          </p:nvPr>
        </p:nvSpPr>
        <p:spPr bwMode="gray">
          <a:xfrm>
            <a:off x="830461" y="5186364"/>
            <a:ext cx="5265539"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CB928F4E-2E74-4FF0-876A-4571C6A6A0DB}"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spTree>
    <p:extLst>
      <p:ext uri="{BB962C8B-B14F-4D97-AF65-F5344CB8AC3E}">
        <p14:creationId xmlns:p14="http://schemas.microsoft.com/office/powerpoint/2010/main" val="42793991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solidFill>
          <a:srgbClr val="FBFB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419511A-BC78-47F6-993B-2B61AC85D8A4}"/>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gradFill>
            <a:gsLst>
              <a:gs pos="100000">
                <a:schemeClr val="tx2"/>
              </a:gs>
              <a:gs pos="15000">
                <a:schemeClr val="bg2"/>
              </a:gs>
            </a:gsLst>
            <a:lin ang="18600000" scaled="0"/>
          </a:grad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a:prstGeom prst="rect">
            <a:avLst/>
          </a:prstGeo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solidFill>
                  <a:schemeClr val="tx1"/>
                </a:soli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dirty="0"/>
              <a:t>Ein Titel der </a:t>
            </a:r>
            <a:br>
              <a:rPr lang="de-DE" sz="3000" dirty="0"/>
            </a:br>
            <a:r>
              <a:rPr lang="de-DE" sz="3000" dirty="0"/>
              <a:t>über drei Zeilen laufen kann</a:t>
            </a:r>
            <a:endParaRPr lang="de-DE" dirty="0"/>
          </a:p>
        </p:txBody>
      </p:sp>
      <p:sp>
        <p:nvSpPr>
          <p:cNvPr id="10" name="Subtitle 2">
            <a:extLst>
              <a:ext uri="{FF2B5EF4-FFF2-40B4-BE49-F238E27FC236}">
                <a16:creationId xmlns:a16="http://schemas.microsoft.com/office/drawing/2014/main" id="{D9416AD6-0773-47AC-9704-725327AB0FED}"/>
              </a:ext>
              <a:ext uri="{C183D7F6-B498-43B3-948B-1728B52AA6E4}">
                <adec:decorative xmlns:adec="http://schemas.microsoft.com/office/drawing/2017/decorative" val="0"/>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dirty="0"/>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1"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a:prstGeom prst="rect">
            <a:avLst/>
          </a:prstGeo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3FC68758-B0F8-4FC8-894F-EE4FEB556A32}"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1"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grpSp>
        <p:nvGrpSpPr>
          <p:cNvPr id="12" name="Group 4">
            <a:extLst>
              <a:ext uri="{FF2B5EF4-FFF2-40B4-BE49-F238E27FC236}">
                <a16:creationId xmlns:a16="http://schemas.microsoft.com/office/drawing/2014/main" id="{16DCB894-B689-441D-B0A6-4BD306FC55B4}"/>
              </a:ext>
              <a:ext uri="{C183D7F6-B498-43B3-948B-1728B52AA6E4}">
                <adec:decorative xmlns:adec="http://schemas.microsoft.com/office/drawing/2017/decorative" val="1"/>
              </a:ext>
            </a:extLst>
          </p:cNvPr>
          <p:cNvGrpSpPr>
            <a:grpSpLocks noChangeAspect="1"/>
          </p:cNvGrpSpPr>
          <p:nvPr userDrawn="1"/>
        </p:nvGrpSpPr>
        <p:grpSpPr bwMode="gray">
          <a:xfrm>
            <a:off x="1235274" y="1336477"/>
            <a:ext cx="1017984" cy="1003587"/>
            <a:chOff x="1648" y="-1"/>
            <a:chExt cx="4384" cy="4322"/>
          </a:xfrm>
        </p:grpSpPr>
        <p:sp>
          <p:nvSpPr>
            <p:cNvPr id="15" name="Freeform 5">
              <a:extLst>
                <a:ext uri="{FF2B5EF4-FFF2-40B4-BE49-F238E27FC236}">
                  <a16:creationId xmlns:a16="http://schemas.microsoft.com/office/drawing/2014/main" id="{CCD7D9AF-894B-4FF8-A2AF-5EE816931EE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6" name="Freeform 6">
              <a:extLst>
                <a:ext uri="{FF2B5EF4-FFF2-40B4-BE49-F238E27FC236}">
                  <a16:creationId xmlns:a16="http://schemas.microsoft.com/office/drawing/2014/main" id="{AB590657-147A-4C8D-B4F4-0AF5CB5E798E}"/>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37186842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elfolie Bild + Rahmen">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2" name="SmartArt-Platzhalter 31">
            <a:extLst>
              <a:ext uri="{FF2B5EF4-FFF2-40B4-BE49-F238E27FC236}">
                <a16:creationId xmlns:a16="http://schemas.microsoft.com/office/drawing/2014/main" id="{AFBAAFFB-6DD3-4F46-AE79-A1AE53E1ABCE}"/>
              </a:ext>
              <a:ext uri="{C183D7F6-B498-43B3-948B-1728B52AA6E4}">
                <adec:decorative xmlns:adec="http://schemas.microsoft.com/office/drawing/2017/decorative" val="1"/>
              </a:ext>
            </a:extLst>
          </p:cNvPr>
          <p:cNvSpPr>
            <a:spLocks noGrp="1"/>
          </p:cNvSpPr>
          <p:nvPr>
            <p:ph type="dgm" sz="quarter" idx="26" hasCustomPrompt="1"/>
          </p:nvPr>
        </p:nvSpPr>
        <p:spPr>
          <a:xfrm>
            <a:off x="0" y="1"/>
            <a:ext cx="6096000" cy="5386090"/>
          </a:xfrm>
          <a:blipFill dpi="0" rotWithShape="1">
            <a:blip r:embed="rId2" cstate="screen">
              <a:alphaModFix amt="8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a:blipFill>
        </p:spPr>
        <p:txBody>
          <a:bodyPr/>
          <a:lstStyle/>
          <a:p>
            <a:r>
              <a:rPr lang="de-DE"/>
              <a:t> </a:t>
            </a:r>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830462" y="821532"/>
            <a:ext cx="3644801" cy="1729383"/>
          </a:xfrm>
          <a:ln w="438150">
            <a:noFill/>
            <a:miter lim="800000"/>
          </a:ln>
        </p:spPr>
        <p:txBody>
          <a:bodyPr lIns="0" tIns="0" rIns="0" bIns="0" anchor="b"/>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dirty="0"/>
              <a:t>Ein Titel der </a:t>
            </a:r>
            <a:br>
              <a:rPr lang="de-DE" dirty="0"/>
            </a:br>
            <a:r>
              <a:rPr lang="de-DE" dirty="0"/>
              <a:t>über drei Zeilen </a:t>
            </a:r>
            <a:br>
              <a:rPr lang="de-DE" dirty="0"/>
            </a:br>
            <a:r>
              <a:rPr lang="de-DE" dirty="0"/>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830461" y="2966442"/>
            <a:ext cx="3644801"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dirty="0"/>
              <a:t>Vorname Nachname</a:t>
            </a:r>
          </a:p>
        </p:txBody>
      </p:sp>
      <p:sp>
        <p:nvSpPr>
          <p:cNvPr id="19" name="Textplatzhalter 2">
            <a:extLst>
              <a:ext uri="{FF2B5EF4-FFF2-40B4-BE49-F238E27FC236}">
                <a16:creationId xmlns:a16="http://schemas.microsoft.com/office/drawing/2014/main" id="{C3166572-E122-496C-8900-5ED6B8CA5F48}"/>
              </a:ext>
            </a:extLst>
          </p:cNvPr>
          <p:cNvSpPr>
            <a:spLocks noGrp="1"/>
          </p:cNvSpPr>
          <p:nvPr>
            <p:ph type="body" sz="quarter" idx="13" hasCustomPrompt="1"/>
          </p:nvPr>
        </p:nvSpPr>
        <p:spPr bwMode="gray">
          <a:xfrm>
            <a:off x="830461" y="3236442"/>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3" name="Datumsplatzhalter 2">
            <a:extLst>
              <a:ext uri="{FF2B5EF4-FFF2-40B4-BE49-F238E27FC236}">
                <a16:creationId xmlns:a16="http://schemas.microsoft.com/office/drawing/2014/main" id="{8CEC5629-02E6-4338-AEFE-437C1A2FC0C1}"/>
              </a:ext>
            </a:extLst>
          </p:cNvPr>
          <p:cNvSpPr>
            <a:spLocks noGrp="1"/>
          </p:cNvSpPr>
          <p:nvPr>
            <p:ph type="dt" sz="half" idx="10"/>
          </p:nvPr>
        </p:nvSpPr>
        <p:spPr bwMode="gray">
          <a:xfrm>
            <a:off x="830462" y="3576341"/>
            <a:ext cx="3644801" cy="255984"/>
          </a:xfrm>
          <a:prstGeom prst="rect">
            <a:avLst/>
          </a:prstGeom>
        </p:spPr>
        <p:txBody>
          <a:bodyPr/>
          <a:lstStyle>
            <a:lvl1pPr algn="l">
              <a:defRPr sz="1500">
                <a:solidFill>
                  <a:schemeClr val="bg1"/>
                </a:solidFill>
              </a:defRPr>
            </a:lvl1pPr>
          </a:lstStyle>
          <a:p>
            <a:fld id="{E432573B-CC24-4D68-8AC7-AC8A508BD7C9}" type="datetime1">
              <a:rPr lang="de-DE" smtClean="0"/>
              <a:t>17.11.2024</a:t>
            </a:fld>
            <a:endParaRPr lang="de-DE"/>
          </a:p>
        </p:txBody>
      </p:sp>
      <p:sp>
        <p:nvSpPr>
          <p:cNvPr id="20" name="Textplatzhalter 2">
            <a:extLst>
              <a:ext uri="{FF2B5EF4-FFF2-40B4-BE49-F238E27FC236}">
                <a16:creationId xmlns:a16="http://schemas.microsoft.com/office/drawing/2014/main" id="{572D2C9D-96A2-4ECE-8CB5-5109BE7C9F01}"/>
              </a:ext>
            </a:extLst>
          </p:cNvPr>
          <p:cNvSpPr>
            <a:spLocks noGrp="1"/>
          </p:cNvSpPr>
          <p:nvPr>
            <p:ph type="body" sz="quarter" idx="25" hasCustomPrompt="1"/>
          </p:nvPr>
        </p:nvSpPr>
        <p:spPr bwMode="gray">
          <a:xfrm>
            <a:off x="830461" y="3832325"/>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sp>
        <p:nvSpPr>
          <p:cNvPr id="38" name="SmartArt-Platzhalter 15">
            <a:extLst>
              <a:ext uri="{FF2B5EF4-FFF2-40B4-BE49-F238E27FC236}">
                <a16:creationId xmlns:a16="http://schemas.microsoft.com/office/drawing/2014/main" id="{057DB2FE-E245-47C2-A354-5F1F97B70874}"/>
              </a:ext>
              <a:ext uri="{C183D7F6-B498-43B3-948B-1728B52AA6E4}">
                <adec:decorative xmlns:adec="http://schemas.microsoft.com/office/drawing/2017/decorative" val="1"/>
              </a:ext>
            </a:extLst>
          </p:cNvPr>
          <p:cNvSpPr>
            <a:spLocks noGrp="1"/>
          </p:cNvSpPr>
          <p:nvPr>
            <p:ph type="dgm" sz="quarter" idx="24" hasCustomPrompt="1"/>
          </p:nvPr>
        </p:nvSpPr>
        <p:spPr bwMode="gray">
          <a:xfrm>
            <a:off x="10343555" y="932577"/>
            <a:ext cx="1017984" cy="100358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0670751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elfolie Bild rund + Verlauf">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5" name="Bildplatzhalter 24">
            <a:extLst>
              <a:ext uri="{FF2B5EF4-FFF2-40B4-BE49-F238E27FC236}">
                <a16:creationId xmlns:a16="http://schemas.microsoft.com/office/drawing/2014/main" id="{7D36F197-362E-4A61-86EA-29FF8997779C}"/>
              </a:ext>
            </a:extLst>
          </p:cNvPr>
          <p:cNvSpPr>
            <a:spLocks noGrp="1"/>
          </p:cNvSpPr>
          <p:nvPr>
            <p:ph type="pic" sz="quarter" idx="15" hasCustomPrompt="1"/>
          </p:nvPr>
        </p:nvSpPr>
        <p:spPr bwMode="gray">
          <a:xfrm>
            <a:off x="0" y="2"/>
            <a:ext cx="8931176" cy="6197201"/>
          </a:xfrm>
          <a:custGeom>
            <a:avLst/>
            <a:gdLst>
              <a:gd name="connsiteX0" fmla="*/ 2286692 w 9526588"/>
              <a:gd name="connsiteY0" fmla="*/ 0 h 6610348"/>
              <a:gd name="connsiteX1" fmla="*/ 9526588 w 9526588"/>
              <a:gd name="connsiteY1" fmla="*/ 0 h 6610348"/>
              <a:gd name="connsiteX2" fmla="*/ 9526588 w 9526588"/>
              <a:gd name="connsiteY2" fmla="*/ 4298641 h 6610348"/>
              <a:gd name="connsiteX3" fmla="*/ 9514609 w 9526588"/>
              <a:gd name="connsiteY3" fmla="*/ 4535138 h 6610348"/>
              <a:gd name="connsiteX4" fmla="*/ 7215684 w 9526588"/>
              <a:gd name="connsiteY4" fmla="*/ 6610348 h 6610348"/>
              <a:gd name="connsiteX5" fmla="*/ 7210054 w 9526588"/>
              <a:gd name="connsiteY5" fmla="*/ 6610348 h 6610348"/>
              <a:gd name="connsiteX6" fmla="*/ 7196684 w 9526588"/>
              <a:gd name="connsiteY6" fmla="*/ 6610348 h 6610348"/>
              <a:gd name="connsiteX7" fmla="*/ 7170647 w 9526588"/>
              <a:gd name="connsiteY7" fmla="*/ 6610348 h 6610348"/>
              <a:gd name="connsiteX8" fmla="*/ 7127722 w 9526588"/>
              <a:gd name="connsiteY8" fmla="*/ 6610348 h 6610348"/>
              <a:gd name="connsiteX9" fmla="*/ 7063685 w 9526588"/>
              <a:gd name="connsiteY9" fmla="*/ 6610348 h 6610348"/>
              <a:gd name="connsiteX10" fmla="*/ 6974316 w 9526588"/>
              <a:gd name="connsiteY10" fmla="*/ 6610348 h 6610348"/>
              <a:gd name="connsiteX11" fmla="*/ 6855391 w 9526588"/>
              <a:gd name="connsiteY11" fmla="*/ 6610348 h 6610348"/>
              <a:gd name="connsiteX12" fmla="*/ 6702689 w 9526588"/>
              <a:gd name="connsiteY12" fmla="*/ 6610348 h 6610348"/>
              <a:gd name="connsiteX13" fmla="*/ 6511987 w 9526588"/>
              <a:gd name="connsiteY13" fmla="*/ 6610348 h 6610348"/>
              <a:gd name="connsiteX14" fmla="*/ 6401066 w 9526588"/>
              <a:gd name="connsiteY14" fmla="*/ 6610348 h 6610348"/>
              <a:gd name="connsiteX15" fmla="*/ 6279063 w 9526588"/>
              <a:gd name="connsiteY15" fmla="*/ 6610348 h 6610348"/>
              <a:gd name="connsiteX16" fmla="*/ 6145448 w 9526588"/>
              <a:gd name="connsiteY16" fmla="*/ 6610348 h 6610348"/>
              <a:gd name="connsiteX17" fmla="*/ 5999695 w 9526588"/>
              <a:gd name="connsiteY17" fmla="*/ 6610348 h 6610348"/>
              <a:gd name="connsiteX18" fmla="*/ 5841275 w 9526588"/>
              <a:gd name="connsiteY18" fmla="*/ 6610348 h 6610348"/>
              <a:gd name="connsiteX19" fmla="*/ 5669661 w 9526588"/>
              <a:gd name="connsiteY19" fmla="*/ 6610348 h 6610348"/>
              <a:gd name="connsiteX20" fmla="*/ 5484325 w 9526588"/>
              <a:gd name="connsiteY20" fmla="*/ 6610348 h 6610348"/>
              <a:gd name="connsiteX21" fmla="*/ 5284739 w 9526588"/>
              <a:gd name="connsiteY21" fmla="*/ 6610348 h 6610348"/>
              <a:gd name="connsiteX22" fmla="*/ 5070375 w 9526588"/>
              <a:gd name="connsiteY22" fmla="*/ 6610348 h 6610348"/>
              <a:gd name="connsiteX23" fmla="*/ 4840706 w 9526588"/>
              <a:gd name="connsiteY23" fmla="*/ 6610348 h 6610348"/>
              <a:gd name="connsiteX24" fmla="*/ 4595204 w 9526588"/>
              <a:gd name="connsiteY24" fmla="*/ 6610348 h 6610348"/>
              <a:gd name="connsiteX25" fmla="*/ 4333341 w 9526588"/>
              <a:gd name="connsiteY25" fmla="*/ 6610348 h 6610348"/>
              <a:gd name="connsiteX26" fmla="*/ 4278312 w 9526588"/>
              <a:gd name="connsiteY26" fmla="*/ 6610348 h 6610348"/>
              <a:gd name="connsiteX27" fmla="*/ 4269908 w 9526588"/>
              <a:gd name="connsiteY27" fmla="*/ 6610348 h 6610348"/>
              <a:gd name="connsiteX28" fmla="*/ 4249951 w 9526588"/>
              <a:gd name="connsiteY28" fmla="*/ 6610348 h 6610348"/>
              <a:gd name="connsiteX29" fmla="*/ 4211086 w 9526588"/>
              <a:gd name="connsiteY29" fmla="*/ 6610348 h 6610348"/>
              <a:gd name="connsiteX30" fmla="*/ 4147009 w 9526588"/>
              <a:gd name="connsiteY30" fmla="*/ 6610348 h 6610348"/>
              <a:gd name="connsiteX31" fmla="*/ 4051422 w 9526588"/>
              <a:gd name="connsiteY31" fmla="*/ 6610348 h 6610348"/>
              <a:gd name="connsiteX32" fmla="*/ 4013358 w 9526588"/>
              <a:gd name="connsiteY32" fmla="*/ 6610348 h 6610348"/>
              <a:gd name="connsiteX33" fmla="*/ 3918019 w 9526588"/>
              <a:gd name="connsiteY33" fmla="*/ 6610348 h 6610348"/>
              <a:gd name="connsiteX34" fmla="*/ 3740500 w 9526588"/>
              <a:gd name="connsiteY34" fmla="*/ 6610348 h 6610348"/>
              <a:gd name="connsiteX35" fmla="*/ 3670528 w 9526588"/>
              <a:gd name="connsiteY35" fmla="*/ 6610348 h 6610348"/>
              <a:gd name="connsiteX36" fmla="*/ 3633226 w 9526588"/>
              <a:gd name="connsiteY36" fmla="*/ 6610348 h 6610348"/>
              <a:gd name="connsiteX37" fmla="*/ 3512558 w 9526588"/>
              <a:gd name="connsiteY37" fmla="*/ 6610348 h 6610348"/>
              <a:gd name="connsiteX38" fmla="*/ 3377712 w 9526588"/>
              <a:gd name="connsiteY38" fmla="*/ 6610348 h 6610348"/>
              <a:gd name="connsiteX39" fmla="*/ 3304063 w 9526588"/>
              <a:gd name="connsiteY39" fmla="*/ 6610348 h 6610348"/>
              <a:gd name="connsiteX40" fmla="*/ 3227896 w 9526588"/>
              <a:gd name="connsiteY40" fmla="*/ 6610348 h 6610348"/>
              <a:gd name="connsiteX41" fmla="*/ 3062324 w 9526588"/>
              <a:gd name="connsiteY41" fmla="*/ 6610348 h 6610348"/>
              <a:gd name="connsiteX42" fmla="*/ 2913177 w 9526588"/>
              <a:gd name="connsiteY42" fmla="*/ 6610348 h 6610348"/>
              <a:gd name="connsiteX43" fmla="*/ 2880207 w 9526588"/>
              <a:gd name="connsiteY43" fmla="*/ 6610348 h 6610348"/>
              <a:gd name="connsiteX44" fmla="*/ 2628097 w 9526588"/>
              <a:gd name="connsiteY44" fmla="*/ 6610348 h 6610348"/>
              <a:gd name="connsiteX45" fmla="*/ 2347367 w 9526588"/>
              <a:gd name="connsiteY45" fmla="*/ 6610348 h 6610348"/>
              <a:gd name="connsiteX46" fmla="*/ 2036479 w 9526588"/>
              <a:gd name="connsiteY46" fmla="*/ 6610348 h 6610348"/>
              <a:gd name="connsiteX47" fmla="*/ 1693893 w 9526588"/>
              <a:gd name="connsiteY47" fmla="*/ 6610348 h 6610348"/>
              <a:gd name="connsiteX48" fmla="*/ 1318072 w 9526588"/>
              <a:gd name="connsiteY48" fmla="*/ 6610348 h 6610348"/>
              <a:gd name="connsiteX49" fmla="*/ 907476 w 9526588"/>
              <a:gd name="connsiteY49" fmla="*/ 6610348 h 6610348"/>
              <a:gd name="connsiteX50" fmla="*/ 460566 w 9526588"/>
              <a:gd name="connsiteY50" fmla="*/ 6610348 h 6610348"/>
              <a:gd name="connsiteX51" fmla="*/ 0 w 9526588"/>
              <a:gd name="connsiteY51" fmla="*/ 6610348 h 6610348"/>
              <a:gd name="connsiteX52" fmla="*/ 0 w 9526588"/>
              <a:gd name="connsiteY52" fmla="*/ 505 h 6610348"/>
              <a:gd name="connsiteX53" fmla="*/ 2276675 w 9526588"/>
              <a:gd name="connsiteY53" fmla="*/ 505 h 66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26588" h="6610348">
                <a:moveTo>
                  <a:pt x="2286692" y="0"/>
                </a:moveTo>
                <a:lnTo>
                  <a:pt x="9526588" y="0"/>
                </a:lnTo>
                <a:lnTo>
                  <a:pt x="9526588" y="4298641"/>
                </a:lnTo>
                <a:lnTo>
                  <a:pt x="9514609" y="4535138"/>
                </a:lnTo>
                <a:cubicBezTo>
                  <a:pt x="9395793" y="5701514"/>
                  <a:pt x="8408006" y="6610348"/>
                  <a:pt x="7215684" y="6610348"/>
                </a:cubicBezTo>
                <a:lnTo>
                  <a:pt x="7210054" y="6610348"/>
                </a:lnTo>
                <a:lnTo>
                  <a:pt x="7196684" y="6610348"/>
                </a:lnTo>
                <a:lnTo>
                  <a:pt x="7170647" y="6610348"/>
                </a:lnTo>
                <a:lnTo>
                  <a:pt x="7127722" y="6610348"/>
                </a:lnTo>
                <a:lnTo>
                  <a:pt x="7063685" y="6610348"/>
                </a:lnTo>
                <a:lnTo>
                  <a:pt x="6974316" y="6610348"/>
                </a:lnTo>
                <a:lnTo>
                  <a:pt x="6855391" y="6610348"/>
                </a:lnTo>
                <a:lnTo>
                  <a:pt x="6702689" y="6610348"/>
                </a:lnTo>
                <a:lnTo>
                  <a:pt x="6511987" y="6610348"/>
                </a:lnTo>
                <a:lnTo>
                  <a:pt x="6401066" y="6610348"/>
                </a:lnTo>
                <a:lnTo>
                  <a:pt x="6279063" y="6610348"/>
                </a:lnTo>
                <a:lnTo>
                  <a:pt x="6145448" y="6610348"/>
                </a:lnTo>
                <a:lnTo>
                  <a:pt x="5999695" y="6610348"/>
                </a:lnTo>
                <a:lnTo>
                  <a:pt x="5841275" y="6610348"/>
                </a:lnTo>
                <a:lnTo>
                  <a:pt x="5669661" y="6610348"/>
                </a:lnTo>
                <a:lnTo>
                  <a:pt x="5484325" y="6610348"/>
                </a:lnTo>
                <a:lnTo>
                  <a:pt x="5284739" y="6610348"/>
                </a:lnTo>
                <a:lnTo>
                  <a:pt x="5070375" y="6610348"/>
                </a:lnTo>
                <a:lnTo>
                  <a:pt x="4840706" y="6610348"/>
                </a:lnTo>
                <a:lnTo>
                  <a:pt x="4595204" y="6610348"/>
                </a:lnTo>
                <a:lnTo>
                  <a:pt x="4333341" y="6610348"/>
                </a:lnTo>
                <a:lnTo>
                  <a:pt x="4278312" y="6610348"/>
                </a:lnTo>
                <a:lnTo>
                  <a:pt x="4269908" y="6610348"/>
                </a:lnTo>
                <a:lnTo>
                  <a:pt x="4249951" y="6610348"/>
                </a:lnTo>
                <a:lnTo>
                  <a:pt x="4211086" y="6610348"/>
                </a:lnTo>
                <a:lnTo>
                  <a:pt x="4147009" y="6610348"/>
                </a:lnTo>
                <a:lnTo>
                  <a:pt x="4051422" y="6610348"/>
                </a:lnTo>
                <a:lnTo>
                  <a:pt x="4013358" y="6610348"/>
                </a:lnTo>
                <a:lnTo>
                  <a:pt x="3918019" y="6610348"/>
                </a:lnTo>
                <a:lnTo>
                  <a:pt x="3740500" y="6610348"/>
                </a:lnTo>
                <a:lnTo>
                  <a:pt x="3670528" y="6610348"/>
                </a:lnTo>
                <a:lnTo>
                  <a:pt x="3633226" y="6610348"/>
                </a:lnTo>
                <a:lnTo>
                  <a:pt x="3512558" y="6610348"/>
                </a:lnTo>
                <a:lnTo>
                  <a:pt x="3377712" y="6610348"/>
                </a:lnTo>
                <a:lnTo>
                  <a:pt x="3304063" y="6610348"/>
                </a:lnTo>
                <a:lnTo>
                  <a:pt x="3227896" y="6610348"/>
                </a:lnTo>
                <a:lnTo>
                  <a:pt x="3062324" y="6610348"/>
                </a:lnTo>
                <a:lnTo>
                  <a:pt x="2913177" y="6610348"/>
                </a:lnTo>
                <a:lnTo>
                  <a:pt x="2880207" y="6610348"/>
                </a:lnTo>
                <a:lnTo>
                  <a:pt x="2628097" y="6610348"/>
                </a:lnTo>
                <a:lnTo>
                  <a:pt x="2347367" y="6610348"/>
                </a:lnTo>
                <a:lnTo>
                  <a:pt x="2036479" y="6610348"/>
                </a:lnTo>
                <a:lnTo>
                  <a:pt x="1693893" y="6610348"/>
                </a:lnTo>
                <a:lnTo>
                  <a:pt x="1318072" y="6610348"/>
                </a:lnTo>
                <a:lnTo>
                  <a:pt x="907476" y="6610348"/>
                </a:lnTo>
                <a:lnTo>
                  <a:pt x="460566" y="6610348"/>
                </a:lnTo>
                <a:lnTo>
                  <a:pt x="0" y="6610348"/>
                </a:lnTo>
                <a:lnTo>
                  <a:pt x="0" y="505"/>
                </a:lnTo>
                <a:lnTo>
                  <a:pt x="2276675" y="505"/>
                </a:lnTo>
                <a:close/>
              </a:path>
            </a:pathLst>
          </a:custGeom>
          <a:solidFill>
            <a:schemeClr val="bg1">
              <a:lumMod val="85000"/>
            </a:schemeClr>
          </a:solidFill>
        </p:spPr>
        <p:txBody>
          <a:bodyPr wrap="square" lIns="5400000" anchor="ctr">
            <a:noAutofit/>
          </a:bodyPr>
          <a:lstStyle>
            <a:lvl1pPr algn="l">
              <a:tabLst>
                <a:tab pos="3618012" algn="l"/>
              </a:tabLs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8" name="Titel 7">
            <a:extLst>
              <a:ext uri="{FF2B5EF4-FFF2-40B4-BE49-F238E27FC236}">
                <a16:creationId xmlns:a16="http://schemas.microsoft.com/office/drawing/2014/main" id="{B8A50101-C94A-4321-970A-2374798E2AC5}"/>
              </a:ext>
            </a:extLst>
          </p:cNvPr>
          <p:cNvSpPr>
            <a:spLocks noGrp="1"/>
          </p:cNvSpPr>
          <p:nvPr>
            <p:ph type="title" hasCustomPrompt="1"/>
          </p:nvPr>
        </p:nvSpPr>
        <p:spPr>
          <a:xfrm>
            <a:off x="830462" y="1336478"/>
            <a:ext cx="4051101" cy="1619250"/>
          </a:xfrm>
        </p:spPr>
        <p:txBody>
          <a:bodyPr tIns="0" anchor="b"/>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0"/>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3362028"/>
            <a:ext cx="3644802"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dirty="0"/>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3632028"/>
            <a:ext cx="3644802"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2" y="3971926"/>
            <a:ext cx="3644802"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4D0EA5BA-61A0-42C1-BDBA-17CEB2112768}"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4227910"/>
            <a:ext cx="3644802"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grpSp>
        <p:nvGrpSpPr>
          <p:cNvPr id="17" name="Group 4">
            <a:extLst>
              <a:ext uri="{FF2B5EF4-FFF2-40B4-BE49-F238E27FC236}">
                <a16:creationId xmlns:a16="http://schemas.microsoft.com/office/drawing/2014/main" id="{DE6C023A-0B17-46B3-942D-B6B97FCA109C}"/>
              </a:ext>
              <a:ext uri="{C183D7F6-B498-43B3-948B-1728B52AA6E4}">
                <adec:decorative xmlns:adec="http://schemas.microsoft.com/office/drawing/2017/decorative" val="1"/>
              </a:ext>
            </a:extLst>
          </p:cNvPr>
          <p:cNvGrpSpPr>
            <a:grpSpLocks noChangeAspect="1"/>
          </p:cNvGrpSpPr>
          <p:nvPr userDrawn="1"/>
        </p:nvGrpSpPr>
        <p:grpSpPr bwMode="gray">
          <a:xfrm>
            <a:off x="10343555" y="932577"/>
            <a:ext cx="1017984" cy="1003587"/>
            <a:chOff x="1648" y="-1"/>
            <a:chExt cx="4384" cy="4322"/>
          </a:xfrm>
          <a:solidFill>
            <a:schemeClr val="bg1"/>
          </a:solidFill>
        </p:grpSpPr>
        <p:sp>
          <p:nvSpPr>
            <p:cNvPr id="19" name="Freeform 5">
              <a:extLst>
                <a:ext uri="{FF2B5EF4-FFF2-40B4-BE49-F238E27FC236}">
                  <a16:creationId xmlns:a16="http://schemas.microsoft.com/office/drawing/2014/main" id="{2D43F546-F780-4FAC-B5A5-3E8F0FCE95CB}"/>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1" name="Freeform 6">
              <a:extLst>
                <a:ext uri="{FF2B5EF4-FFF2-40B4-BE49-F238E27FC236}">
                  <a16:creationId xmlns:a16="http://schemas.microsoft.com/office/drawing/2014/main" id="{B1639413-5423-4FCD-810E-12E35CE6085C}"/>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25310253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elfolie Bild rund + Farbfläche">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2" name="Bildplatzhalter 21">
            <a:extLst>
              <a:ext uri="{FF2B5EF4-FFF2-40B4-BE49-F238E27FC236}">
                <a16:creationId xmlns:a16="http://schemas.microsoft.com/office/drawing/2014/main" id="{224AF45B-548B-4DE7-97DE-4B6AB2F8296E}"/>
              </a:ext>
            </a:extLst>
          </p:cNvPr>
          <p:cNvSpPr>
            <a:spLocks noGrp="1"/>
          </p:cNvSpPr>
          <p:nvPr>
            <p:ph type="pic" sz="quarter" idx="15" hasCustomPrompt="1"/>
          </p:nvPr>
        </p:nvSpPr>
        <p:spPr bwMode="gray">
          <a:xfrm>
            <a:off x="0" y="373"/>
            <a:ext cx="8931176" cy="6857628"/>
          </a:xfrm>
          <a:custGeom>
            <a:avLst/>
            <a:gdLst>
              <a:gd name="connsiteX0" fmla="*/ 0 w 9526588"/>
              <a:gd name="connsiteY0" fmla="*/ 0 h 7314803"/>
              <a:gd name="connsiteX1" fmla="*/ 333388 w 9526588"/>
              <a:gd name="connsiteY1" fmla="*/ 0 h 7314803"/>
              <a:gd name="connsiteX2" fmla="*/ 2171911 w 9526588"/>
              <a:gd name="connsiteY2" fmla="*/ 0 h 7314803"/>
              <a:gd name="connsiteX3" fmla="*/ 2208395 w 9526588"/>
              <a:gd name="connsiteY3" fmla="*/ 0 h 7314803"/>
              <a:gd name="connsiteX4" fmla="*/ 2373436 w 9526588"/>
              <a:gd name="connsiteY4" fmla="*/ 0 h 7314803"/>
              <a:gd name="connsiteX5" fmla="*/ 2556652 w 9526588"/>
              <a:gd name="connsiteY5" fmla="*/ 0 h 7314803"/>
              <a:gd name="connsiteX6" fmla="*/ 2640937 w 9526588"/>
              <a:gd name="connsiteY6" fmla="*/ 0 h 7314803"/>
              <a:gd name="connsiteX7" fmla="*/ 2722434 w 9526588"/>
              <a:gd name="connsiteY7" fmla="*/ 0 h 7314803"/>
              <a:gd name="connsiteX8" fmla="*/ 2871651 w 9526588"/>
              <a:gd name="connsiteY8" fmla="*/ 0 h 7314803"/>
              <a:gd name="connsiteX9" fmla="*/ 3005178 w 9526588"/>
              <a:gd name="connsiteY9" fmla="*/ 0 h 7314803"/>
              <a:gd name="connsiteX10" fmla="*/ 3046456 w 9526588"/>
              <a:gd name="connsiteY10" fmla="*/ 0 h 7314803"/>
              <a:gd name="connsiteX11" fmla="*/ 3123883 w 9526588"/>
              <a:gd name="connsiteY11" fmla="*/ 0 h 7314803"/>
              <a:gd name="connsiteX12" fmla="*/ 3320322 w 9526588"/>
              <a:gd name="connsiteY12" fmla="*/ 0 h 7314803"/>
              <a:gd name="connsiteX13" fmla="*/ 3425820 w 9526588"/>
              <a:gd name="connsiteY13" fmla="*/ 0 h 7314803"/>
              <a:gd name="connsiteX14" fmla="*/ 3467941 w 9526588"/>
              <a:gd name="connsiteY14" fmla="*/ 0 h 7314803"/>
              <a:gd name="connsiteX15" fmla="*/ 3573716 w 9526588"/>
              <a:gd name="connsiteY15" fmla="*/ 0 h 7314803"/>
              <a:gd name="connsiteX16" fmla="*/ 3644619 w 9526588"/>
              <a:gd name="connsiteY16" fmla="*/ 0 h 7314803"/>
              <a:gd name="connsiteX17" fmla="*/ 3687627 w 9526588"/>
              <a:gd name="connsiteY17" fmla="*/ 0 h 7314803"/>
              <a:gd name="connsiteX18" fmla="*/ 3709711 w 9526588"/>
              <a:gd name="connsiteY18" fmla="*/ 0 h 7314803"/>
              <a:gd name="connsiteX19" fmla="*/ 3719010 w 9526588"/>
              <a:gd name="connsiteY19" fmla="*/ 0 h 7314803"/>
              <a:gd name="connsiteX20" fmla="*/ 3779903 w 9526588"/>
              <a:gd name="connsiteY20" fmla="*/ 0 h 7314803"/>
              <a:gd name="connsiteX21" fmla="*/ 6969413 w 9526588"/>
              <a:gd name="connsiteY21" fmla="*/ 0 h 7314803"/>
              <a:gd name="connsiteX22" fmla="*/ 9526588 w 9526588"/>
              <a:gd name="connsiteY22" fmla="*/ 2558084 h 7314803"/>
              <a:gd name="connsiteX23" fmla="*/ 9526588 w 9526588"/>
              <a:gd name="connsiteY23" fmla="*/ 7314803 h 7314803"/>
              <a:gd name="connsiteX24" fmla="*/ 6312669 w 9526588"/>
              <a:gd name="connsiteY24" fmla="*/ 7314803 h 7314803"/>
              <a:gd name="connsiteX25" fmla="*/ 6276186 w 9526588"/>
              <a:gd name="connsiteY25" fmla="*/ 7314803 h 7314803"/>
              <a:gd name="connsiteX26" fmla="*/ 6111146 w 9526588"/>
              <a:gd name="connsiteY26" fmla="*/ 7314803 h 7314803"/>
              <a:gd name="connsiteX27" fmla="*/ 5927928 w 9526588"/>
              <a:gd name="connsiteY27" fmla="*/ 7314803 h 7314803"/>
              <a:gd name="connsiteX28" fmla="*/ 5843643 w 9526588"/>
              <a:gd name="connsiteY28" fmla="*/ 7314803 h 7314803"/>
              <a:gd name="connsiteX29" fmla="*/ 5762148 w 9526588"/>
              <a:gd name="connsiteY29" fmla="*/ 7314803 h 7314803"/>
              <a:gd name="connsiteX30" fmla="*/ 5479404 w 9526588"/>
              <a:gd name="connsiteY30" fmla="*/ 7314803 h 7314803"/>
              <a:gd name="connsiteX31" fmla="*/ 5438127 w 9526588"/>
              <a:gd name="connsiteY31" fmla="*/ 7314803 h 7314803"/>
              <a:gd name="connsiteX32" fmla="*/ 5360698 w 9526588"/>
              <a:gd name="connsiteY32" fmla="*/ 7314803 h 7314803"/>
              <a:gd name="connsiteX33" fmla="*/ 5164260 w 9526588"/>
              <a:gd name="connsiteY33" fmla="*/ 7314803 h 7314803"/>
              <a:gd name="connsiteX34" fmla="*/ 5058762 w 9526588"/>
              <a:gd name="connsiteY34" fmla="*/ 7314803 h 7314803"/>
              <a:gd name="connsiteX35" fmla="*/ 5016640 w 9526588"/>
              <a:gd name="connsiteY35" fmla="*/ 7314803 h 7314803"/>
              <a:gd name="connsiteX36" fmla="*/ 4765571 w 9526588"/>
              <a:gd name="connsiteY36" fmla="*/ 7314803 h 7314803"/>
              <a:gd name="connsiteX37" fmla="*/ 4704679 w 9526588"/>
              <a:gd name="connsiteY37" fmla="*/ 7314803 h 7314803"/>
              <a:gd name="connsiteX38" fmla="*/ 1515167 w 9526588"/>
              <a:gd name="connsiteY38" fmla="*/ 7314803 h 7314803"/>
              <a:gd name="connsiteX39" fmla="*/ 1504062 w 9526588"/>
              <a:gd name="connsiteY39" fmla="*/ 7314243 h 7314803"/>
              <a:gd name="connsiteX40" fmla="*/ 0 w 9526588"/>
              <a:gd name="connsiteY40" fmla="*/ 7314243 h 731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6588" h="7314803">
                <a:moveTo>
                  <a:pt x="0" y="0"/>
                </a:moveTo>
                <a:lnTo>
                  <a:pt x="333388" y="0"/>
                </a:lnTo>
                <a:cubicBezTo>
                  <a:pt x="1111266" y="0"/>
                  <a:pt x="1710420" y="0"/>
                  <a:pt x="2171911" y="0"/>
                </a:cubicBezTo>
                <a:lnTo>
                  <a:pt x="2208395" y="0"/>
                </a:lnTo>
                <a:lnTo>
                  <a:pt x="2373436" y="0"/>
                </a:lnTo>
                <a:lnTo>
                  <a:pt x="2556652" y="0"/>
                </a:lnTo>
                <a:lnTo>
                  <a:pt x="2640937" y="0"/>
                </a:lnTo>
                <a:lnTo>
                  <a:pt x="2722434" y="0"/>
                </a:lnTo>
                <a:lnTo>
                  <a:pt x="2871651" y="0"/>
                </a:lnTo>
                <a:lnTo>
                  <a:pt x="3005178" y="0"/>
                </a:lnTo>
                <a:lnTo>
                  <a:pt x="3046456" y="0"/>
                </a:lnTo>
                <a:lnTo>
                  <a:pt x="3123883" y="0"/>
                </a:lnTo>
                <a:lnTo>
                  <a:pt x="3320322" y="0"/>
                </a:lnTo>
                <a:lnTo>
                  <a:pt x="3425820" y="0"/>
                </a:lnTo>
                <a:lnTo>
                  <a:pt x="3467941" y="0"/>
                </a:lnTo>
                <a:lnTo>
                  <a:pt x="3573716" y="0"/>
                </a:lnTo>
                <a:lnTo>
                  <a:pt x="3644619" y="0"/>
                </a:lnTo>
                <a:lnTo>
                  <a:pt x="3687627" y="0"/>
                </a:lnTo>
                <a:lnTo>
                  <a:pt x="3709711" y="0"/>
                </a:lnTo>
                <a:lnTo>
                  <a:pt x="3719010" y="0"/>
                </a:lnTo>
                <a:lnTo>
                  <a:pt x="3779903" y="0"/>
                </a:lnTo>
                <a:cubicBezTo>
                  <a:pt x="6969413" y="0"/>
                  <a:pt x="6969413" y="0"/>
                  <a:pt x="6969413" y="0"/>
                </a:cubicBezTo>
                <a:cubicBezTo>
                  <a:pt x="8376758" y="0"/>
                  <a:pt x="9526588" y="1144249"/>
                  <a:pt x="9526588" y="2558084"/>
                </a:cubicBezTo>
                <a:lnTo>
                  <a:pt x="9526588" y="7314803"/>
                </a:lnTo>
                <a:cubicBezTo>
                  <a:pt x="8038770" y="7314803"/>
                  <a:pt x="7015896" y="7314803"/>
                  <a:pt x="6312669" y="7314803"/>
                </a:cubicBezTo>
                <a:lnTo>
                  <a:pt x="6276186" y="7314803"/>
                </a:lnTo>
                <a:lnTo>
                  <a:pt x="6111146" y="7314803"/>
                </a:lnTo>
                <a:cubicBezTo>
                  <a:pt x="6047070" y="7314803"/>
                  <a:pt x="5986047" y="7314803"/>
                  <a:pt x="5927928" y="7314803"/>
                </a:cubicBezTo>
                <a:lnTo>
                  <a:pt x="5843643" y="7314803"/>
                </a:lnTo>
                <a:lnTo>
                  <a:pt x="5762148" y="7314803"/>
                </a:lnTo>
                <a:cubicBezTo>
                  <a:pt x="5657245" y="7314803"/>
                  <a:pt x="5563384" y="7314803"/>
                  <a:pt x="5479404" y="7314803"/>
                </a:cubicBezTo>
                <a:lnTo>
                  <a:pt x="5438127" y="7314803"/>
                </a:lnTo>
                <a:lnTo>
                  <a:pt x="5360698" y="7314803"/>
                </a:lnTo>
                <a:cubicBezTo>
                  <a:pt x="5286307" y="7314803"/>
                  <a:pt x="5221215" y="7314803"/>
                  <a:pt x="5164260" y="7314803"/>
                </a:cubicBezTo>
                <a:lnTo>
                  <a:pt x="5058762" y="7314803"/>
                </a:lnTo>
                <a:lnTo>
                  <a:pt x="5016640" y="7314803"/>
                </a:lnTo>
                <a:cubicBezTo>
                  <a:pt x="4765571" y="7314803"/>
                  <a:pt x="4765571" y="7314803"/>
                  <a:pt x="4765571" y="7314803"/>
                </a:cubicBezTo>
                <a:lnTo>
                  <a:pt x="4704679" y="7314803"/>
                </a:lnTo>
                <a:cubicBezTo>
                  <a:pt x="1515167" y="7314803"/>
                  <a:pt x="1515167" y="7314803"/>
                  <a:pt x="1515167" y="7314803"/>
                </a:cubicBezTo>
                <a:lnTo>
                  <a:pt x="1504062" y="7314243"/>
                </a:lnTo>
                <a:lnTo>
                  <a:pt x="0" y="7314243"/>
                </a:lnTo>
                <a:close/>
              </a:path>
            </a:pathLst>
          </a:custGeom>
          <a:solidFill>
            <a:schemeClr val="bg1">
              <a:lumMod val="85000"/>
            </a:schemeClr>
          </a:solidFill>
        </p:spPr>
        <p:txBody>
          <a:bodyPr wrap="square" lIns="5400000" anchor="ctr">
            <a:noAutofit/>
          </a:bodyPr>
          <a:lstStyle>
            <a:lvl1pPr algn="l">
              <a:tabLst>
                <a:tab pos="3618012" algn="l"/>
              </a:tabLs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21" name="Titel 7">
            <a:extLst>
              <a:ext uri="{FF2B5EF4-FFF2-40B4-BE49-F238E27FC236}">
                <a16:creationId xmlns:a16="http://schemas.microsoft.com/office/drawing/2014/main" id="{8F64F31C-DF88-417D-A5F1-5709DA26ECDE}"/>
              </a:ext>
            </a:extLst>
          </p:cNvPr>
          <p:cNvSpPr>
            <a:spLocks noGrp="1"/>
          </p:cNvSpPr>
          <p:nvPr>
            <p:ph type="title" hasCustomPrompt="1"/>
          </p:nvPr>
        </p:nvSpPr>
        <p:spPr>
          <a:xfrm>
            <a:off x="830462" y="1336478"/>
            <a:ext cx="4051101" cy="1619250"/>
          </a:xfrm>
        </p:spPr>
        <p:txBody>
          <a:bodyPr tIns="0" anchor="b"/>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0"/>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3362028"/>
            <a:ext cx="3644801"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dirty="0"/>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3632028"/>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2" y="3971926"/>
            <a:ext cx="3644801"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CFED3995-664F-4059-B8A7-AE9D27AB4365}"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4227910"/>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grpSp>
        <p:nvGrpSpPr>
          <p:cNvPr id="12" name="Group 4">
            <a:extLst>
              <a:ext uri="{FF2B5EF4-FFF2-40B4-BE49-F238E27FC236}">
                <a16:creationId xmlns:a16="http://schemas.microsoft.com/office/drawing/2014/main" id="{0A7937AE-3A24-486B-8576-CE814E922104}"/>
              </a:ext>
              <a:ext uri="{C183D7F6-B498-43B3-948B-1728B52AA6E4}">
                <adec:decorative xmlns:adec="http://schemas.microsoft.com/office/drawing/2017/decorative" val="1"/>
              </a:ext>
            </a:extLst>
          </p:cNvPr>
          <p:cNvGrpSpPr>
            <a:grpSpLocks noChangeAspect="1"/>
          </p:cNvGrpSpPr>
          <p:nvPr userDrawn="1"/>
        </p:nvGrpSpPr>
        <p:grpSpPr bwMode="gray">
          <a:xfrm>
            <a:off x="10343555"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F352291C-E702-41C9-9BF0-01542DBC514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DEFEEBE7-35C8-4FD5-81FE-6715A9EC46EB}"/>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8586937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a:prstGeom prst="rect">
            <a:avLst/>
          </a:prstGeom>
        </p:spPr>
        <p:txBody>
          <a:bodyPr tIns="0"/>
          <a:lstStyle>
            <a:lvl1pPr>
              <a:defRPr>
                <a:noFill/>
              </a:defRPr>
            </a:lvl1pPr>
          </a:lstStyle>
          <a:p>
            <a:fld id="{DE94FC91-5130-4E22-B0BB-35B926FBBE6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15000">
                  <a:schemeClr val="bg2">
                    <a:alpha val="80000"/>
                  </a:schemeClr>
                </a:gs>
                <a:gs pos="100000">
                  <a:schemeClr val="tx2">
                    <a:alpha val="80000"/>
                  </a:schemeClr>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sp>
        <p:nvSpPr>
          <p:cNvPr id="124" name="SmartArt-Platzhalter 15">
            <a:extLst>
              <a:ext uri="{FF2B5EF4-FFF2-40B4-BE49-F238E27FC236}">
                <a16:creationId xmlns:a16="http://schemas.microsoft.com/office/drawing/2014/main" id="{521ACEF8-527C-4325-ADB1-2864EBC8AE91}"/>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735925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renner Bild + Rahmen mittel">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900000" tIns="0" r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2" name="SmartArt-Platzhalter 31">
            <a:extLst>
              <a:ext uri="{FF2B5EF4-FFF2-40B4-BE49-F238E27FC236}">
                <a16:creationId xmlns:a16="http://schemas.microsoft.com/office/drawing/2014/main" id="{AFBAAFFB-6DD3-4F46-AE79-A1AE53E1ABCE}"/>
              </a:ext>
              <a:ext uri="{C183D7F6-B498-43B3-948B-1728B52AA6E4}">
                <adec:decorative xmlns:adec="http://schemas.microsoft.com/office/drawing/2017/decorative" val="1"/>
              </a:ext>
            </a:extLst>
          </p:cNvPr>
          <p:cNvSpPr>
            <a:spLocks noGrp="1"/>
          </p:cNvSpPr>
          <p:nvPr>
            <p:ph type="dgm" sz="quarter" idx="26" hasCustomPrompt="1"/>
          </p:nvPr>
        </p:nvSpPr>
        <p:spPr>
          <a:xfrm>
            <a:off x="6096000" y="1741290"/>
            <a:ext cx="6096000" cy="5116711"/>
          </a:xfrm>
          <a:blipFill dpi="0" rotWithShape="1">
            <a:blip r:embed="rId2" cstate="screen">
              <a:alphaModFix amt="8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l="-110" t="1" r="-312" b="-425"/>
            </a:stretch>
          </a:blipFill>
        </p:spPr>
        <p:txBody>
          <a:bodyPr/>
          <a:lstStyle/>
          <a:p>
            <a:r>
              <a:rPr lang="de-DE"/>
              <a:t> </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10145999" y="6858000"/>
            <a:ext cx="810727" cy="255984"/>
          </a:xfrm>
          <a:prstGeom prst="rect">
            <a:avLst/>
          </a:prstGeom>
        </p:spPr>
        <p:txBody>
          <a:bodyPr tIns="0"/>
          <a:lstStyle>
            <a:lvl1pPr algn="l">
              <a:defRPr sz="750">
                <a:noFill/>
              </a:defRPr>
            </a:lvl1pPr>
          </a:lstStyle>
          <a:p>
            <a:fld id="{93AD9D5C-FE8C-42D5-8E3B-1C54E33EDAFC}" type="datetime1">
              <a:rPr lang="de-DE" smtClean="0"/>
              <a:t>17.11.2024</a:t>
            </a:fld>
            <a:endParaRPr lang="de-DE"/>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7716739" y="3362028"/>
            <a:ext cx="3644801" cy="1729383"/>
          </a:xfrm>
          <a:ln w="438150">
            <a:noFill/>
            <a:miter lim="800000"/>
          </a:ln>
        </p:spPr>
        <p:txBody>
          <a:bodyPr lIns="0" tIns="0" rIns="0" bIns="0" anchor="b"/>
          <a:lstStyle>
            <a:lvl1pPr>
              <a:defRPr sz="3750">
                <a:solidFill>
                  <a:schemeClr val="bg1"/>
                </a:solidFill>
              </a:defRPr>
            </a:lvl1pPr>
          </a:lstStyle>
          <a:p>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7716738" y="5500412"/>
            <a:ext cx="3644801" cy="696792"/>
          </a:xfrm>
        </p:spPr>
        <p:txBody>
          <a:bodyPr wrap="square">
            <a:noAutofit/>
          </a:bodyPr>
          <a:lstStyle>
            <a:lvl1pPr marL="0" indent="0" algn="l">
              <a:spcBef>
                <a:spcPts val="0"/>
              </a:spcBef>
              <a:spcAft>
                <a:spcPts val="469"/>
              </a:spcAft>
              <a:buNone/>
              <a:defRPr sz="1313" b="1">
                <a:solidFill>
                  <a:schemeClr val="bg1"/>
                </a:solidFill>
              </a:defRPr>
            </a:lvl1pPr>
            <a:lvl2pPr marL="0" indent="0" algn="l">
              <a:spcBef>
                <a:spcPts val="0"/>
              </a:spcBef>
              <a:spcAft>
                <a:spcPts val="469"/>
              </a:spcAft>
              <a:buNone/>
              <a:defRPr sz="1313" b="0">
                <a:solidFill>
                  <a:schemeClr val="bg1"/>
                </a:solidFill>
              </a:defRPr>
            </a:lvl2pPr>
            <a:lvl3pPr marL="0" indent="0" algn="l">
              <a:spcBef>
                <a:spcPts val="0"/>
              </a:spcBef>
              <a:spcAft>
                <a:spcPts val="469"/>
              </a:spcAft>
              <a:buNone/>
              <a:defRPr sz="1313" b="0">
                <a:solidFill>
                  <a:schemeClr val="bg1"/>
                </a:solidFill>
              </a:defRPr>
            </a:lvl3pPr>
            <a:lvl4pPr marL="0" indent="0" algn="l">
              <a:spcBef>
                <a:spcPts val="0"/>
              </a:spcBef>
              <a:spcAft>
                <a:spcPts val="469"/>
              </a:spcAft>
              <a:buNone/>
              <a:defRPr sz="1313" b="0">
                <a:solidFill>
                  <a:schemeClr val="bg1"/>
                </a:solidFill>
              </a:defRPr>
            </a:lvl4pPr>
            <a:lvl5pPr marL="0" indent="0" algn="l">
              <a:spcBef>
                <a:spcPts val="0"/>
              </a:spcBef>
              <a:spcAft>
                <a:spcPts val="469"/>
              </a:spcAft>
              <a:buNone/>
              <a:defRPr sz="1313" b="0">
                <a:solidFill>
                  <a:schemeClr val="bg1"/>
                </a:solidFill>
              </a:defRPr>
            </a:lvl5pPr>
            <a:lvl6pPr marL="0" indent="0" algn="l">
              <a:spcBef>
                <a:spcPts val="0"/>
              </a:spcBef>
              <a:spcAft>
                <a:spcPts val="469"/>
              </a:spcAft>
              <a:buNone/>
              <a:defRPr sz="1313" b="0">
                <a:solidFill>
                  <a:schemeClr val="bg1"/>
                </a:solidFill>
              </a:defRPr>
            </a:lvl6pPr>
            <a:lvl7pPr marL="0" indent="0" algn="l">
              <a:spcBef>
                <a:spcPts val="0"/>
              </a:spcBef>
              <a:spcAft>
                <a:spcPts val="469"/>
              </a:spcAft>
              <a:buNone/>
              <a:defRPr sz="1313" b="0">
                <a:solidFill>
                  <a:schemeClr val="bg1"/>
                </a:solidFill>
              </a:defRPr>
            </a:lvl7pPr>
            <a:lvl8pPr marL="0" indent="0" algn="l">
              <a:spcBef>
                <a:spcPts val="0"/>
              </a:spcBef>
              <a:spcAft>
                <a:spcPts val="469"/>
              </a:spcAft>
              <a:buNone/>
              <a:defRPr sz="1313" b="0">
                <a:solidFill>
                  <a:schemeClr val="bg1"/>
                </a:solidFill>
              </a:defRPr>
            </a:lvl8pPr>
            <a:lvl9pPr marL="0" indent="0" algn="l">
              <a:spcBef>
                <a:spcPts val="0"/>
              </a:spcBef>
              <a:spcAft>
                <a:spcPts val="469"/>
              </a:spcAft>
              <a:buNone/>
              <a:defRPr sz="1313" b="0">
                <a:solidFill>
                  <a:schemeClr val="bg1"/>
                </a:solidFill>
              </a:defRPr>
            </a:lvl9pPr>
          </a:lstStyle>
          <a:p>
            <a:pPr lvl="0"/>
            <a:r>
              <a:rPr lang="de-DE"/>
              <a:t>Mastertextformat bearbeiten</a:t>
            </a:r>
          </a:p>
          <a:p>
            <a:pPr lvl="1"/>
            <a:r>
              <a:rPr lang="de-DE"/>
              <a:t>Zweite Ebene</a:t>
            </a:r>
          </a:p>
        </p:txBody>
      </p:sp>
      <p:sp>
        <p:nvSpPr>
          <p:cNvPr id="12" name="SmartArt-Platzhalter 15">
            <a:extLst>
              <a:ext uri="{FF2B5EF4-FFF2-40B4-BE49-F238E27FC236}">
                <a16:creationId xmlns:a16="http://schemas.microsoft.com/office/drawing/2014/main" id="{29ACF483-A369-4748-B789-ADF0C0199CC7}"/>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9651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E739C57C-DC79-4CF8-8BF7-56A75F98F6E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7FC41CF-5CA5-E17E-D1D7-FA49AB897448}"/>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SmartArt-Platzhalter 15">
            <a:extLst>
              <a:ext uri="{FF2B5EF4-FFF2-40B4-BE49-F238E27FC236}">
                <a16:creationId xmlns:a16="http://schemas.microsoft.com/office/drawing/2014/main" id="{DEC7BBA8-6EB4-3AE7-D9C4-F45ED38397B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pic>
        <p:nvPicPr>
          <p:cNvPr id="10" name="Grafik 9">
            <a:extLst>
              <a:ext uri="{FF2B5EF4-FFF2-40B4-BE49-F238E27FC236}">
                <a16:creationId xmlns:a16="http://schemas.microsoft.com/office/drawing/2014/main" id="{3C52AFFE-F2E5-057F-F43E-72B2351B3534}"/>
              </a:ext>
            </a:extLst>
          </p:cNvPr>
          <p:cNvPicPr>
            <a:picLocks noChangeAspect="1"/>
          </p:cNvPicPr>
          <p:nvPr userDrawn="1"/>
        </p:nvPicPr>
        <p:blipFill rotWithShape="1">
          <a:blip r:embed="rId3"/>
          <a:srcRect t="19489" b="3732"/>
          <a:stretch/>
        </p:blipFill>
        <p:spPr>
          <a:xfrm>
            <a:off x="433" y="1336477"/>
            <a:ext cx="12191135" cy="5265540"/>
          </a:xfrm>
          <a:prstGeom prst="rect">
            <a:avLst/>
          </a:prstGeom>
        </p:spPr>
      </p:pic>
    </p:spTree>
    <p:extLst>
      <p:ext uri="{BB962C8B-B14F-4D97-AF65-F5344CB8AC3E}">
        <p14:creationId xmlns:p14="http://schemas.microsoft.com/office/powerpoint/2010/main" val="6976874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renner Bild + Rahmen groß">
    <p:bg>
      <p:bgPr>
        <a:solidFill>
          <a:srgbClr val="FBFBFA"/>
        </a:solidFill>
        <a:effectLst/>
      </p:bgPr>
    </p:bg>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A878B80F-E061-4545-B9BC-A21DD69730A5}"/>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830461" y="0"/>
            <a:ext cx="11361539" cy="6197204"/>
          </a:xfrm>
          <a:prstGeom prst="rect">
            <a:avLst/>
          </a:prstGeom>
          <a:solidFill>
            <a:schemeClr val="bg1">
              <a:lumMod val="85000"/>
            </a:schemeClr>
          </a:solidFill>
          <a:ln>
            <a:noFill/>
          </a:ln>
        </p:spPr>
        <p:txBody>
          <a:bodyPr wrap="square" lIns="6480000" tIns="0" r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10145999" y="6858000"/>
            <a:ext cx="810727" cy="255984"/>
          </a:xfrm>
          <a:prstGeom prst="rect">
            <a:avLst/>
          </a:prstGeom>
        </p:spPr>
        <p:txBody>
          <a:bodyPr tIns="0"/>
          <a:lstStyle>
            <a:lvl1pPr algn="l">
              <a:defRPr sz="750">
                <a:noFill/>
              </a:defRPr>
            </a:lvl1pPr>
          </a:lstStyle>
          <a:p>
            <a:fld id="{C00C57D9-FB78-4BD5-B87D-0BDC46B067AF}" type="datetime1">
              <a:rPr lang="de-DE" smtClean="0"/>
              <a:t>17.11.2024</a:t>
            </a:fld>
            <a:endParaRPr lang="de-DE"/>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1640087" y="1744267"/>
            <a:ext cx="3644801" cy="1729383"/>
          </a:xfrm>
          <a:ln w="438150">
            <a:noFill/>
            <a:miter lim="800000"/>
          </a:ln>
        </p:spPr>
        <p:txBody>
          <a:bodyPr lIns="0" tIns="0" rIns="0" bIns="0" anchor="b"/>
          <a:lstStyle>
            <a:lvl1pPr>
              <a:defRPr sz="3750">
                <a:solidFill>
                  <a:schemeClr val="bg1"/>
                </a:solidFill>
              </a:defRPr>
            </a:lvl1pPr>
          </a:lstStyle>
          <a:p>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1640086" y="3882650"/>
            <a:ext cx="3644801" cy="696792"/>
          </a:xfrm>
        </p:spPr>
        <p:txBody>
          <a:bodyPr wrap="square">
            <a:noAutofit/>
          </a:bodyPr>
          <a:lstStyle>
            <a:lvl1pPr marL="0" indent="0" algn="l">
              <a:spcBef>
                <a:spcPts val="0"/>
              </a:spcBef>
              <a:spcAft>
                <a:spcPts val="469"/>
              </a:spcAft>
              <a:buNone/>
              <a:defRPr sz="1313" b="1">
                <a:solidFill>
                  <a:schemeClr val="bg1"/>
                </a:solidFill>
              </a:defRPr>
            </a:lvl1pPr>
            <a:lvl2pPr marL="0" indent="0" algn="l">
              <a:spcBef>
                <a:spcPts val="0"/>
              </a:spcBef>
              <a:spcAft>
                <a:spcPts val="469"/>
              </a:spcAft>
              <a:buNone/>
              <a:defRPr sz="1313" b="0">
                <a:solidFill>
                  <a:schemeClr val="bg1"/>
                </a:solidFill>
              </a:defRPr>
            </a:lvl2pPr>
            <a:lvl3pPr marL="0" indent="0" algn="l">
              <a:spcBef>
                <a:spcPts val="0"/>
              </a:spcBef>
              <a:spcAft>
                <a:spcPts val="469"/>
              </a:spcAft>
              <a:buNone/>
              <a:defRPr sz="1313" b="0">
                <a:solidFill>
                  <a:schemeClr val="bg1"/>
                </a:solidFill>
              </a:defRPr>
            </a:lvl3pPr>
            <a:lvl4pPr marL="0" indent="0" algn="l">
              <a:spcBef>
                <a:spcPts val="0"/>
              </a:spcBef>
              <a:spcAft>
                <a:spcPts val="469"/>
              </a:spcAft>
              <a:buNone/>
              <a:defRPr sz="1313" b="0">
                <a:solidFill>
                  <a:schemeClr val="bg1"/>
                </a:solidFill>
              </a:defRPr>
            </a:lvl4pPr>
            <a:lvl5pPr marL="0" indent="0" algn="l">
              <a:spcBef>
                <a:spcPts val="0"/>
              </a:spcBef>
              <a:spcAft>
                <a:spcPts val="469"/>
              </a:spcAft>
              <a:buNone/>
              <a:defRPr sz="1313" b="0">
                <a:solidFill>
                  <a:schemeClr val="bg1"/>
                </a:solidFill>
              </a:defRPr>
            </a:lvl5pPr>
            <a:lvl6pPr marL="0" indent="0" algn="l">
              <a:spcBef>
                <a:spcPts val="0"/>
              </a:spcBef>
              <a:spcAft>
                <a:spcPts val="469"/>
              </a:spcAft>
              <a:buNone/>
              <a:defRPr sz="1313" b="0">
                <a:solidFill>
                  <a:schemeClr val="bg1"/>
                </a:solidFill>
              </a:defRPr>
            </a:lvl6pPr>
            <a:lvl7pPr marL="0" indent="0" algn="l">
              <a:spcBef>
                <a:spcPts val="0"/>
              </a:spcBef>
              <a:spcAft>
                <a:spcPts val="469"/>
              </a:spcAft>
              <a:buNone/>
              <a:defRPr sz="1313" b="0">
                <a:solidFill>
                  <a:schemeClr val="bg1"/>
                </a:solidFill>
              </a:defRPr>
            </a:lvl7pPr>
            <a:lvl8pPr marL="0" indent="0" algn="l">
              <a:spcBef>
                <a:spcPts val="0"/>
              </a:spcBef>
              <a:spcAft>
                <a:spcPts val="469"/>
              </a:spcAft>
              <a:buNone/>
              <a:defRPr sz="1313" b="0">
                <a:solidFill>
                  <a:schemeClr val="bg1"/>
                </a:solidFill>
              </a:defRPr>
            </a:lvl8pPr>
            <a:lvl9pPr marL="0" indent="0" algn="l">
              <a:spcBef>
                <a:spcPts val="0"/>
              </a:spcBef>
              <a:spcAft>
                <a:spcPts val="469"/>
              </a:spcAft>
              <a:buNone/>
              <a:defRPr sz="1313" b="0">
                <a:solidFill>
                  <a:schemeClr val="bg1"/>
                </a:solidFill>
              </a:defRPr>
            </a:lvl9pPr>
          </a:lstStyle>
          <a:p>
            <a:pPr lvl="0"/>
            <a:r>
              <a:rPr lang="de-DE"/>
              <a:t>Mastertextformat bearbeiten</a:t>
            </a:r>
          </a:p>
          <a:p>
            <a:pPr lvl="1"/>
            <a:r>
              <a:rPr lang="de-DE"/>
              <a:t>Zweite Ebene</a:t>
            </a:r>
          </a:p>
        </p:txBody>
      </p:sp>
      <p:sp>
        <p:nvSpPr>
          <p:cNvPr id="12" name="SmartArt-Platzhalter 15">
            <a:extLst>
              <a:ext uri="{FF2B5EF4-FFF2-40B4-BE49-F238E27FC236}">
                <a16:creationId xmlns:a16="http://schemas.microsoft.com/office/drawing/2014/main" id="{29ACF483-A369-4748-B789-ADF0C0199CC7}"/>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8355207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renner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9C4F30EE-A6D6-4C63-8FF6-9B39D5CBD72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12" name="Datumsplatzhalter 2">
            <a:extLst>
              <a:ext uri="{FF2B5EF4-FFF2-40B4-BE49-F238E27FC236}">
                <a16:creationId xmlns:a16="http://schemas.microsoft.com/office/drawing/2014/main" id="{2A5F51D2-D758-4851-B7E8-A1618481A32D}"/>
              </a:ext>
              <a:ext uri="{C183D7F6-B498-43B3-948B-1728B52AA6E4}">
                <adec:decorative xmlns:adec="http://schemas.microsoft.com/office/drawing/2017/decorative" val="1"/>
              </a:ext>
            </a:extLst>
          </p:cNvPr>
          <p:cNvSpPr>
            <a:spLocks noGrp="1"/>
          </p:cNvSpPr>
          <p:nvPr>
            <p:ph type="dt" sz="half" idx="10"/>
          </p:nvPr>
        </p:nvSpPr>
        <p:spPr bwMode="gray">
          <a:xfrm>
            <a:off x="9740804" y="6602016"/>
            <a:ext cx="1215923" cy="221455"/>
          </a:xfrm>
        </p:spPr>
        <p:txBody>
          <a:bodyPr tIns="0"/>
          <a:lstStyle>
            <a:lvl1pPr>
              <a:defRPr>
                <a:noFill/>
              </a:defRPr>
            </a:lvl1pPr>
          </a:lstStyle>
          <a:p>
            <a:fld id="{EFFAC40F-A5F3-47C0-B4F3-303836F7DFD1}" type="datetime1">
              <a:rPr lang="de-DE" smtClean="0"/>
              <a:t>17.11.2024</a:t>
            </a:fld>
            <a:endParaRPr lang="de-DE"/>
          </a:p>
        </p:txBody>
      </p:sp>
      <p:sp>
        <p:nvSpPr>
          <p:cNvPr id="14" name="Fußzeilenplatzhalter 3">
            <a:extLst>
              <a:ext uri="{FF2B5EF4-FFF2-40B4-BE49-F238E27FC236}">
                <a16:creationId xmlns:a16="http://schemas.microsoft.com/office/drawing/2014/main" id="{7BAE29E5-E026-4EA8-88D5-E6DF98220EF0}"/>
              </a:ext>
              <a:ext uri="{C183D7F6-B498-43B3-948B-1728B52AA6E4}">
                <adec:decorative xmlns:adec="http://schemas.microsoft.com/office/drawing/2017/decorative" val="1"/>
              </a:ext>
            </a:extLst>
          </p:cNvPr>
          <p:cNvSpPr>
            <a:spLocks noGrp="1"/>
          </p:cNvSpPr>
          <p:nvPr>
            <p:ph type="ftr" sz="quarter" idx="11"/>
          </p:nvPr>
        </p:nvSpPr>
        <p:spPr bwMode="gray">
          <a:xfrm>
            <a:off x="425649" y="6602016"/>
            <a:ext cx="4049614" cy="221455"/>
          </a:xfrm>
        </p:spPr>
        <p:txBody>
          <a:bodyPr tIns="0"/>
          <a:lstStyle>
            <a:lvl1pPr>
              <a:defRPr>
                <a:noFill/>
              </a:defRPr>
            </a:lvl1pPr>
          </a:lstStyle>
          <a:p>
            <a:r>
              <a:rPr lang="de-DE"/>
              <a:t>Hier kann eine Fußzeile stehen</a:t>
            </a:r>
            <a:endParaRPr lang="de-DE" dirty="0"/>
          </a:p>
        </p:txBody>
      </p:sp>
      <p:sp>
        <p:nvSpPr>
          <p:cNvPr id="15" name="Foliennummernplatzhalter 4">
            <a:extLst>
              <a:ext uri="{FF2B5EF4-FFF2-40B4-BE49-F238E27FC236}">
                <a16:creationId xmlns:a16="http://schemas.microsoft.com/office/drawing/2014/main" id="{F10FF6AA-CFF0-4E66-9E7F-FB19D4F8AC2B}"/>
              </a:ext>
              <a:ext uri="{C183D7F6-B498-43B3-948B-1728B52AA6E4}">
                <adec:decorative xmlns:adec="http://schemas.microsoft.com/office/drawing/2017/decorative" val="1"/>
              </a:ext>
            </a:extLst>
          </p:cNvPr>
          <p:cNvSpPr>
            <a:spLocks noGrp="1"/>
          </p:cNvSpPr>
          <p:nvPr>
            <p:ph type="sldNum" sz="quarter" idx="12"/>
          </p:nvPr>
        </p:nvSpPr>
        <p:spPr bwMode="gray">
          <a:xfrm>
            <a:off x="10956727" y="6602016"/>
            <a:ext cx="809625" cy="221455"/>
          </a:xfrm>
        </p:spPr>
        <p:txBody>
          <a:bodyPr tIns="0"/>
          <a:lstStyle>
            <a:lvl1pPr>
              <a:defRPr>
                <a:noFill/>
              </a:defRPr>
            </a:lvl1pPr>
          </a:lstStyle>
          <a:p>
            <a:fld id="{D612FFA8-16F3-4D16-935C-858579C7B661}" type="slidenum">
              <a:rPr lang="de-DE" smtClean="0"/>
              <a:pPr/>
              <a:t>‹Nr.›</a:t>
            </a:fld>
            <a:endParaRPr lang="de-DE" dirty="0"/>
          </a:p>
        </p:txBody>
      </p:sp>
    </p:spTree>
    <p:extLst>
      <p:ext uri="{BB962C8B-B14F-4D97-AF65-F5344CB8AC3E}">
        <p14:creationId xmlns:p14="http://schemas.microsoft.com/office/powerpoint/2010/main" val="5693126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13" name="Freihandform: Form 12">
            <a:extLst>
              <a:ext uri="{FF2B5EF4-FFF2-40B4-BE49-F238E27FC236}">
                <a16:creationId xmlns:a16="http://schemas.microsoft.com/office/drawing/2014/main" id="{499A10F9-25EE-42D4-A4D1-A5DB3BD50C4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9" name="Datumsplatzhalter 2">
            <a:extLst>
              <a:ext uri="{FF2B5EF4-FFF2-40B4-BE49-F238E27FC236}">
                <a16:creationId xmlns:a16="http://schemas.microsoft.com/office/drawing/2014/main" id="{7DCEB49B-CA3F-4A93-949C-4D83DEDA62B2}"/>
              </a:ext>
              <a:ext uri="{C183D7F6-B498-43B3-948B-1728B52AA6E4}">
                <adec:decorative xmlns:adec="http://schemas.microsoft.com/office/drawing/2017/decorative" val="1"/>
              </a:ext>
            </a:extLst>
          </p:cNvPr>
          <p:cNvSpPr>
            <a:spLocks noGrp="1"/>
          </p:cNvSpPr>
          <p:nvPr>
            <p:ph type="dt" sz="half" idx="10"/>
          </p:nvPr>
        </p:nvSpPr>
        <p:spPr bwMode="gray">
          <a:xfrm>
            <a:off x="9740804" y="6602016"/>
            <a:ext cx="1215923" cy="221455"/>
          </a:xfrm>
        </p:spPr>
        <p:txBody>
          <a:bodyPr tIns="0"/>
          <a:lstStyle>
            <a:lvl1pPr>
              <a:defRPr>
                <a:noFill/>
              </a:defRPr>
            </a:lvl1pPr>
          </a:lstStyle>
          <a:p>
            <a:fld id="{05CC94EE-3C99-4649-B3CE-8CC6D53426A7}" type="datetime1">
              <a:rPr lang="de-DE" smtClean="0"/>
              <a:t>17.11.2024</a:t>
            </a:fld>
            <a:endParaRPr lang="de-DE"/>
          </a:p>
        </p:txBody>
      </p:sp>
      <p:sp>
        <p:nvSpPr>
          <p:cNvPr id="12" name="Fußzeilenplatzhalter 3">
            <a:extLst>
              <a:ext uri="{FF2B5EF4-FFF2-40B4-BE49-F238E27FC236}">
                <a16:creationId xmlns:a16="http://schemas.microsoft.com/office/drawing/2014/main" id="{053E9806-B73F-41B0-829E-2CE07F2FD303}"/>
              </a:ext>
              <a:ext uri="{C183D7F6-B498-43B3-948B-1728B52AA6E4}">
                <adec:decorative xmlns:adec="http://schemas.microsoft.com/office/drawing/2017/decorative" val="1"/>
              </a:ext>
            </a:extLst>
          </p:cNvPr>
          <p:cNvSpPr>
            <a:spLocks noGrp="1"/>
          </p:cNvSpPr>
          <p:nvPr>
            <p:ph type="ftr" sz="quarter" idx="11"/>
          </p:nvPr>
        </p:nvSpPr>
        <p:spPr bwMode="gray">
          <a:xfrm>
            <a:off x="425649" y="6602016"/>
            <a:ext cx="4049614" cy="221455"/>
          </a:xfrm>
        </p:spPr>
        <p:txBody>
          <a:bodyPr tIns="0"/>
          <a:lstStyle>
            <a:lvl1pPr>
              <a:defRPr>
                <a:noFill/>
              </a:defRPr>
            </a:lvl1pPr>
          </a:lstStyle>
          <a:p>
            <a:r>
              <a:rPr lang="de-DE"/>
              <a:t>Hier kann eine Fußzeile stehen</a:t>
            </a:r>
            <a:endParaRPr lang="de-DE" dirty="0"/>
          </a:p>
        </p:txBody>
      </p:sp>
      <p:sp>
        <p:nvSpPr>
          <p:cNvPr id="14" name="Foliennummernplatzhalter 4">
            <a:extLst>
              <a:ext uri="{FF2B5EF4-FFF2-40B4-BE49-F238E27FC236}">
                <a16:creationId xmlns:a16="http://schemas.microsoft.com/office/drawing/2014/main" id="{5259AE82-A0C1-4265-A5C6-8AC8B03AE85E}"/>
              </a:ext>
              <a:ext uri="{C183D7F6-B498-43B3-948B-1728B52AA6E4}">
                <adec:decorative xmlns:adec="http://schemas.microsoft.com/office/drawing/2017/decorative" val="1"/>
              </a:ext>
            </a:extLst>
          </p:cNvPr>
          <p:cNvSpPr>
            <a:spLocks noGrp="1"/>
          </p:cNvSpPr>
          <p:nvPr>
            <p:ph type="sldNum" sz="quarter" idx="12"/>
          </p:nvPr>
        </p:nvSpPr>
        <p:spPr bwMode="gray">
          <a:xfrm>
            <a:off x="10956727" y="6602016"/>
            <a:ext cx="809625" cy="221455"/>
          </a:xfrm>
        </p:spPr>
        <p:txBody>
          <a:bodyPr tIns="0"/>
          <a:lstStyle>
            <a:lvl1pPr>
              <a:defRPr>
                <a:noFill/>
              </a:defRPr>
            </a:lvl1pPr>
          </a:lstStyle>
          <a:p>
            <a:fld id="{D612FFA8-16F3-4D16-935C-858579C7B661}" type="slidenum">
              <a:rPr lang="de-DE" smtClean="0"/>
              <a:pPr/>
              <a:t>‹Nr.›</a:t>
            </a:fld>
            <a:endParaRPr lang="de-DE" dirty="0"/>
          </a:p>
        </p:txBody>
      </p:sp>
    </p:spTree>
    <p:extLst>
      <p:ext uri="{BB962C8B-B14F-4D97-AF65-F5344CB8AC3E}">
        <p14:creationId xmlns:p14="http://schemas.microsoft.com/office/powerpoint/2010/main" val="33209565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dirty="0"/>
              <a:t>Agenda</a:t>
            </a:r>
          </a:p>
        </p:txBody>
      </p:sp>
      <p:sp>
        <p:nvSpPr>
          <p:cNvPr id="11" name="Rechteck 10">
            <a:extLst>
              <a:ext uri="{FF2B5EF4-FFF2-40B4-BE49-F238E27FC236}">
                <a16:creationId xmlns:a16="http://schemas.microsoft.com/office/drawing/2014/main" id="{4D700904-CF21-485E-9653-750F1E002AF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9" name="Textplatzhalter 9">
            <a:extLst>
              <a:ext uri="{FF2B5EF4-FFF2-40B4-BE49-F238E27FC236}">
                <a16:creationId xmlns:a16="http://schemas.microsoft.com/office/drawing/2014/main" id="{9F8FBFAB-299B-4D6A-8A68-686946C1DF9B}"/>
              </a:ext>
            </a:extLst>
          </p:cNvPr>
          <p:cNvSpPr>
            <a:spLocks noGrp="1"/>
          </p:cNvSpPr>
          <p:nvPr>
            <p:ph type="body" sz="quarter" idx="13"/>
          </p:nvPr>
        </p:nvSpPr>
        <p:spPr bwMode="gray">
          <a:xfrm>
            <a:off x="830976" y="1741289"/>
            <a:ext cx="8909825" cy="4050000"/>
          </a:xfrm>
        </p:spPr>
        <p:txBody>
          <a:bodyPr numCol="2" spcCol="864000"/>
          <a:lstStyle>
            <a:lvl1pPr marL="337500" indent="-337500">
              <a:spcBef>
                <a:spcPts val="938"/>
              </a:spcBef>
              <a:spcAft>
                <a:spcPts val="469"/>
              </a:spcAft>
              <a:buClr>
                <a:schemeClr val="tx1"/>
              </a:buClr>
              <a:buFont typeface="+mj-lt"/>
              <a:buAutoNum type="arabicPeriod"/>
              <a:defRPr sz="1500" b="1"/>
            </a:lvl1pPr>
            <a:lvl2pPr marL="540000" indent="-202500">
              <a:spcBef>
                <a:spcPts val="0"/>
              </a:spcBef>
              <a:spcAft>
                <a:spcPts val="469"/>
              </a:spcAft>
              <a:buClr>
                <a:schemeClr val="tx1"/>
              </a:buClr>
              <a:buFont typeface="+mj-lt"/>
              <a:buAutoNum type="alphaLcPeriod"/>
              <a:defRPr sz="1500" b="0">
                <a:solidFill>
                  <a:sysClr val="windowText" lastClr="000000"/>
                </a:solidFill>
              </a:defRPr>
            </a:lvl2pPr>
            <a:lvl3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3pPr>
            <a:lvl4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4pPr>
            <a:lvl5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5pPr>
            <a:lvl6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6pPr>
            <a:lvl7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7pPr>
            <a:lvl8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8pPr>
            <a:lvl9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9pPr>
          </a:lstStyle>
          <a:p>
            <a:pPr lvl="0"/>
            <a:r>
              <a:rPr lang="de-DE"/>
              <a:t>Mastertextformat bearbeiten</a:t>
            </a:r>
          </a:p>
          <a:p>
            <a:pPr lvl="1"/>
            <a:r>
              <a:rPr lang="de-DE"/>
              <a:t>Zweite Ebene</a:t>
            </a:r>
          </a:p>
          <a:p>
            <a:pPr lvl="2"/>
            <a:r>
              <a:rPr lang="de-DE"/>
              <a:t>Dritte Ebene</a:t>
            </a:r>
          </a:p>
        </p:txBody>
      </p:sp>
      <p:sp>
        <p:nvSpPr>
          <p:cNvPr id="6" name="Datumsplatzhalter 5">
            <a:extLst>
              <a:ext uri="{FF2B5EF4-FFF2-40B4-BE49-F238E27FC236}">
                <a16:creationId xmlns:a16="http://schemas.microsoft.com/office/drawing/2014/main" id="{590B14AA-FBEC-4BAF-9921-731411F5D403}"/>
              </a:ext>
              <a:ext uri="{C183D7F6-B498-43B3-948B-1728B52AA6E4}">
                <adec:decorative xmlns:adec="http://schemas.microsoft.com/office/drawing/2017/decorative" val="1"/>
              </a:ext>
            </a:extLst>
          </p:cNvPr>
          <p:cNvSpPr>
            <a:spLocks noGrp="1"/>
          </p:cNvSpPr>
          <p:nvPr>
            <p:ph type="dt" sz="half" idx="25"/>
          </p:nvPr>
        </p:nvSpPr>
        <p:spPr/>
        <p:txBody>
          <a:bodyPr/>
          <a:lstStyle/>
          <a:p>
            <a:fld id="{C4489727-FF79-4115-AC5D-1BEE3EF4F48F}" type="datetime1">
              <a:rPr lang="de-DE" smtClean="0"/>
              <a:t>17.11.2024</a:t>
            </a:fld>
            <a:endParaRPr lang="de-DE"/>
          </a:p>
        </p:txBody>
      </p:sp>
      <p:sp>
        <p:nvSpPr>
          <p:cNvPr id="7" name="Fußzeilenplatzhalter 6">
            <a:extLst>
              <a:ext uri="{FF2B5EF4-FFF2-40B4-BE49-F238E27FC236}">
                <a16:creationId xmlns:a16="http://schemas.microsoft.com/office/drawing/2014/main" id="{0A33B6DE-34D5-4CB3-AC82-BDCA836299E2}"/>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3D484D5F-67F9-4772-9672-CCE127A85E8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7858945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dirty="0"/>
              <a:t>Agenda</a:t>
            </a:r>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2"/>
              </a:buClr>
              <a:buFont typeface="+mj-lt"/>
              <a:buAutoNum type="arabicPeriod"/>
              <a:defRPr sz="4125" b="1">
                <a:solidFill>
                  <a:sysClr val="windowText" lastClr="000000"/>
                </a:solidFill>
                <a:latin typeface="+mj-lt"/>
              </a:defRPr>
            </a:lvl1pPr>
            <a:lvl2pPr marL="675000" indent="-675000">
              <a:spcBef>
                <a:spcPts val="563"/>
              </a:spcBef>
              <a:spcAft>
                <a:spcPts val="563"/>
              </a:spcAft>
              <a:buClr>
                <a:schemeClr val="bg2"/>
              </a:buClr>
              <a:buFont typeface="+mj-lt"/>
              <a:buAutoNum type="arabicPeriod"/>
              <a:defRPr sz="4125" b="1">
                <a:solidFill>
                  <a:sysClr val="windowText" lastClr="000000"/>
                </a:solidFill>
                <a:latin typeface="+mj-lt"/>
              </a:defRPr>
            </a:lvl2pPr>
            <a:lvl3pPr marL="675000" indent="-675000">
              <a:spcBef>
                <a:spcPts val="563"/>
              </a:spcBef>
              <a:spcAft>
                <a:spcPts val="563"/>
              </a:spcAft>
              <a:buClr>
                <a:schemeClr val="bg2"/>
              </a:buClr>
              <a:buFont typeface="+mj-lt"/>
              <a:buAutoNum type="arabicPeriod"/>
              <a:defRPr sz="4125" b="1">
                <a:solidFill>
                  <a:sysClr val="windowText" lastClr="000000"/>
                </a:solidFill>
                <a:latin typeface="+mj-lt"/>
              </a:defRPr>
            </a:lvl3pPr>
            <a:lvl4pPr marL="675000" indent="-675000">
              <a:spcBef>
                <a:spcPts val="563"/>
              </a:spcBef>
              <a:spcAft>
                <a:spcPts val="563"/>
              </a:spcAft>
              <a:buClr>
                <a:schemeClr val="bg2"/>
              </a:buClr>
              <a:buFont typeface="+mj-lt"/>
              <a:buAutoNum type="arabicPeriod"/>
              <a:defRPr sz="4125" b="1">
                <a:solidFill>
                  <a:sysClr val="windowText" lastClr="000000"/>
                </a:solidFill>
                <a:latin typeface="+mj-lt"/>
              </a:defRPr>
            </a:lvl4pPr>
            <a:lvl5pPr marL="675000" indent="-675000">
              <a:spcBef>
                <a:spcPts val="563"/>
              </a:spcBef>
              <a:spcAft>
                <a:spcPts val="563"/>
              </a:spcAft>
              <a:buClr>
                <a:schemeClr val="bg2"/>
              </a:buClr>
              <a:buFont typeface="+mj-lt"/>
              <a:buAutoNum type="arabicPeriod"/>
              <a:defRPr sz="4125" b="1">
                <a:solidFill>
                  <a:sysClr val="windowText" lastClr="000000"/>
                </a:solidFill>
                <a:latin typeface="+mj-lt"/>
              </a:defRPr>
            </a:lvl5pPr>
            <a:lvl6pPr marL="675000" indent="-675000">
              <a:spcBef>
                <a:spcPts val="563"/>
              </a:spcBef>
              <a:spcAft>
                <a:spcPts val="563"/>
              </a:spcAft>
              <a:buClr>
                <a:schemeClr val="bg2"/>
              </a:buClr>
              <a:buFont typeface="+mj-lt"/>
              <a:buAutoNum type="arabicPeriod"/>
              <a:defRPr sz="4125" b="1">
                <a:solidFill>
                  <a:sysClr val="windowText" lastClr="000000"/>
                </a:solidFill>
                <a:latin typeface="+mj-lt"/>
              </a:defRPr>
            </a:lvl6pPr>
            <a:lvl7pPr marL="675000" indent="-675000">
              <a:spcBef>
                <a:spcPts val="563"/>
              </a:spcBef>
              <a:spcAft>
                <a:spcPts val="563"/>
              </a:spcAft>
              <a:buClr>
                <a:schemeClr val="bg2"/>
              </a:buClr>
              <a:buFont typeface="+mj-lt"/>
              <a:buAutoNum type="arabicPeriod"/>
              <a:defRPr sz="4125" b="1">
                <a:solidFill>
                  <a:sysClr val="windowText" lastClr="000000"/>
                </a:solidFill>
                <a:latin typeface="+mj-lt"/>
              </a:defRPr>
            </a:lvl7pPr>
            <a:lvl8pPr marL="675000" indent="-675000">
              <a:spcBef>
                <a:spcPts val="563"/>
              </a:spcBef>
              <a:spcAft>
                <a:spcPts val="563"/>
              </a:spcAft>
              <a:buClr>
                <a:schemeClr val="bg2"/>
              </a:buClr>
              <a:buFont typeface="+mj-lt"/>
              <a:buAutoNum type="arabicPeriod"/>
              <a:defRPr sz="4125" b="1">
                <a:solidFill>
                  <a:sysClr val="windowText" lastClr="000000"/>
                </a:solidFill>
                <a:latin typeface="+mj-lt"/>
              </a:defRPr>
            </a:lvl8pPr>
            <a:lvl9pPr marL="675000" indent="-675000">
              <a:spcBef>
                <a:spcPts val="563"/>
              </a:spcBef>
              <a:spcAft>
                <a:spcPts val="563"/>
              </a:spcAft>
              <a:buClr>
                <a:schemeClr val="bg2"/>
              </a:buClr>
              <a:buFont typeface="+mj-lt"/>
              <a:buAutoNum type="arabicPeriod"/>
              <a:defRPr sz="4125" b="1">
                <a:solidFill>
                  <a:sysClr val="windowText" lastClr="000000"/>
                </a:solidFill>
                <a:latin typeface="+mj-lt"/>
              </a:defRPr>
            </a:lvl9pPr>
          </a:lstStyle>
          <a:p>
            <a:pPr lvl="0"/>
            <a:r>
              <a:rPr lang="de-DE"/>
              <a:t>Mastertextformat bearbeiten</a:t>
            </a:r>
          </a:p>
        </p:txBody>
      </p:sp>
      <p:sp>
        <p:nvSpPr>
          <p:cNvPr id="10" name="Rechteck 9">
            <a:extLst>
              <a:ext uri="{FF2B5EF4-FFF2-40B4-BE49-F238E27FC236}">
                <a16:creationId xmlns:a16="http://schemas.microsoft.com/office/drawing/2014/main" id="{7922E28C-A082-47F2-B6A8-B106DD7C3B0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7A55CA1-39F4-45DE-8B0C-6995F593ECE0}"/>
              </a:ext>
              <a:ext uri="{C183D7F6-B498-43B3-948B-1728B52AA6E4}">
                <adec:decorative xmlns:adec="http://schemas.microsoft.com/office/drawing/2017/decorative" val="1"/>
              </a:ext>
            </a:extLst>
          </p:cNvPr>
          <p:cNvSpPr>
            <a:spLocks noGrp="1"/>
          </p:cNvSpPr>
          <p:nvPr>
            <p:ph type="dt" sz="half" idx="25"/>
          </p:nvPr>
        </p:nvSpPr>
        <p:spPr/>
        <p:txBody>
          <a:bodyPr/>
          <a:lstStyle/>
          <a:p>
            <a:fld id="{7ED7DE98-E520-4313-B028-813E57AD3AA6}" type="datetime1">
              <a:rPr lang="de-DE" smtClean="0"/>
              <a:t>17.11.2024</a:t>
            </a:fld>
            <a:endParaRPr lang="de-DE"/>
          </a:p>
        </p:txBody>
      </p:sp>
      <p:sp>
        <p:nvSpPr>
          <p:cNvPr id="7" name="Fußzeilenplatzhalter 6">
            <a:extLst>
              <a:ext uri="{FF2B5EF4-FFF2-40B4-BE49-F238E27FC236}">
                <a16:creationId xmlns:a16="http://schemas.microsoft.com/office/drawing/2014/main" id="{3AD6FF7B-599E-4286-A6B8-695C1921EBBA}"/>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8C922C07-D297-4C75-B2E8-AD042E443364}"/>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396962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zweispaltig Verlauf">
    <p:bg>
      <p:bgPr>
        <a:solidFill>
          <a:srgbClr val="FBFBFA"/>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E878184-9439-4534-BF56-D501B9420A35}"/>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4" name="Titel 1">
            <a:extLst>
              <a:ext uri="{FF2B5EF4-FFF2-40B4-BE49-F238E27FC236}">
                <a16:creationId xmlns:a16="http://schemas.microsoft.com/office/drawing/2014/main" id="{BDEDB358-526A-4332-BAAC-38797A34ABDB}"/>
              </a:ext>
            </a:extLst>
          </p:cNvPr>
          <p:cNvSpPr>
            <a:spLocks noGrp="1"/>
          </p:cNvSpPr>
          <p:nvPr>
            <p:ph type="title" hasCustomPrompt="1"/>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8"/>
            <a:r>
              <a:rPr lang="de-DE"/>
              <a:t>Agenda</a:t>
            </a:r>
          </a:p>
        </p:txBody>
      </p:sp>
      <p:sp>
        <p:nvSpPr>
          <p:cNvPr id="10" name="Textplatzhalter 9">
            <a:extLst>
              <a:ext uri="{FF2B5EF4-FFF2-40B4-BE49-F238E27FC236}">
                <a16:creationId xmlns:a16="http://schemas.microsoft.com/office/drawing/2014/main" id="{655010DE-94A0-4DFC-AA6A-9A8EA78CEF53}"/>
              </a:ext>
            </a:extLst>
          </p:cNvPr>
          <p:cNvSpPr>
            <a:spLocks noGrp="1"/>
          </p:cNvSpPr>
          <p:nvPr>
            <p:ph type="body" sz="quarter" idx="13"/>
          </p:nvPr>
        </p:nvSpPr>
        <p:spPr bwMode="gray">
          <a:xfrm>
            <a:off x="830461" y="1741289"/>
            <a:ext cx="8910339" cy="4050000"/>
          </a:xfrm>
        </p:spPr>
        <p:txBody>
          <a:bodyPr numCol="2" spcCol="864000"/>
          <a:lstStyle>
            <a:lvl1pPr marL="337500" indent="-337500">
              <a:spcBef>
                <a:spcPts val="938"/>
              </a:spcBef>
              <a:spcAft>
                <a:spcPts val="469"/>
              </a:spcAft>
              <a:buClr>
                <a:schemeClr val="bg1"/>
              </a:buClr>
              <a:buFont typeface="+mj-lt"/>
              <a:buAutoNum type="arabicPeriod"/>
              <a:defRPr sz="1500" b="1">
                <a:solidFill>
                  <a:schemeClr val="bg1"/>
                </a:solidFill>
              </a:defRPr>
            </a:lvl1pPr>
            <a:lvl2pPr marL="540000" indent="-202500">
              <a:spcBef>
                <a:spcPts val="0"/>
              </a:spcBef>
              <a:spcAft>
                <a:spcPts val="469"/>
              </a:spcAft>
              <a:buClr>
                <a:schemeClr val="bg1"/>
              </a:buClr>
              <a:buFont typeface="+mj-lt"/>
              <a:buAutoNum type="alphaLcPeriod"/>
              <a:defRPr sz="1500" b="0">
                <a:solidFill>
                  <a:schemeClr val="bg1"/>
                </a:solidFill>
              </a:defRPr>
            </a:lvl2pPr>
            <a:lvl3pPr marL="742500" indent="-202500">
              <a:spcBef>
                <a:spcPts val="0"/>
              </a:spcBef>
              <a:spcAft>
                <a:spcPts val="469"/>
              </a:spcAft>
              <a:buClr>
                <a:schemeClr val="bg1"/>
              </a:buClr>
              <a:buFont typeface="Symbol" panose="05050102010706020507" pitchFamily="18" charset="2"/>
              <a:buChar char="-"/>
              <a:defRPr sz="1500" b="0">
                <a:solidFill>
                  <a:schemeClr val="bg1"/>
                </a:solidFill>
              </a:defRPr>
            </a:lvl3pPr>
            <a:lvl4pPr marL="742500" indent="-202500">
              <a:spcBef>
                <a:spcPts val="0"/>
              </a:spcBef>
              <a:spcAft>
                <a:spcPts val="469"/>
              </a:spcAft>
              <a:buClr>
                <a:schemeClr val="bg1"/>
              </a:buClr>
              <a:buFont typeface="Symbol" panose="05050102010706020507" pitchFamily="18" charset="2"/>
              <a:buChar char="-"/>
              <a:defRPr sz="1500" b="0">
                <a:solidFill>
                  <a:schemeClr val="bg1"/>
                </a:solidFill>
              </a:defRPr>
            </a:lvl4pPr>
            <a:lvl5pPr marL="540000" indent="0">
              <a:spcBef>
                <a:spcPts val="0"/>
              </a:spcBef>
              <a:spcAft>
                <a:spcPts val="469"/>
              </a:spcAft>
              <a:buClr>
                <a:schemeClr val="bg1"/>
              </a:buClr>
              <a:buFont typeface="Symbol" panose="05050102010706020507" pitchFamily="18" charset="2"/>
              <a:buNone/>
              <a:defRPr sz="1500" b="0">
                <a:solidFill>
                  <a:schemeClr val="bg1"/>
                </a:solidFill>
              </a:defRPr>
            </a:lvl5pPr>
            <a:lvl6pPr marL="742500" indent="-202500">
              <a:spcBef>
                <a:spcPts val="0"/>
              </a:spcBef>
              <a:spcAft>
                <a:spcPts val="469"/>
              </a:spcAft>
              <a:buClr>
                <a:schemeClr val="bg1"/>
              </a:buClr>
              <a:buFont typeface="Symbol" panose="05050102010706020507" pitchFamily="18" charset="2"/>
              <a:buChar char="-"/>
              <a:defRPr sz="1500" b="0">
                <a:solidFill>
                  <a:schemeClr val="bg1"/>
                </a:solidFill>
              </a:defRPr>
            </a:lvl6pPr>
            <a:lvl7pPr marL="742500" indent="-202500">
              <a:spcBef>
                <a:spcPts val="0"/>
              </a:spcBef>
              <a:spcAft>
                <a:spcPts val="469"/>
              </a:spcAft>
              <a:buClr>
                <a:schemeClr val="bg1"/>
              </a:buClr>
              <a:buFont typeface="Symbol" panose="05050102010706020507" pitchFamily="18" charset="2"/>
              <a:buChar char="-"/>
              <a:defRPr sz="1500" b="0">
                <a:solidFill>
                  <a:schemeClr val="bg1"/>
                </a:solidFill>
              </a:defRPr>
            </a:lvl7pPr>
            <a:lvl8pPr marL="742500" indent="-202500">
              <a:spcBef>
                <a:spcPts val="0"/>
              </a:spcBef>
              <a:spcAft>
                <a:spcPts val="469"/>
              </a:spcAft>
              <a:buClr>
                <a:schemeClr val="bg1"/>
              </a:buClr>
              <a:buFont typeface="Symbol" panose="05050102010706020507" pitchFamily="18" charset="2"/>
              <a:buChar char="-"/>
              <a:defRPr sz="1500" b="0">
                <a:solidFill>
                  <a:schemeClr val="bg1"/>
                </a:solidFill>
              </a:defRPr>
            </a:lvl8pPr>
            <a:lvl9pPr marL="742500" indent="-202500">
              <a:spcBef>
                <a:spcPts val="0"/>
              </a:spcBef>
              <a:spcAft>
                <a:spcPts val="469"/>
              </a:spcAft>
              <a:buClr>
                <a:schemeClr val="bg1"/>
              </a:buClr>
              <a:buFont typeface="Symbol" panose="05050102010706020507" pitchFamily="18" charset="2"/>
              <a:buChar char="-"/>
              <a:defRPr sz="1500" b="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Rechteck 10">
            <a:extLst>
              <a:ext uri="{FF2B5EF4-FFF2-40B4-BE49-F238E27FC236}">
                <a16:creationId xmlns:a16="http://schemas.microsoft.com/office/drawing/2014/main" id="{4D700904-CF21-485E-9653-750F1E002AF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p:spPr>
        <p:txBody>
          <a:bodyPr wrap="square">
            <a:noAutofit/>
          </a:bodyPr>
          <a:lstStyle>
            <a:lvl1pPr>
              <a:defRPr sz="100">
                <a:noFill/>
              </a:defRPr>
            </a:lvl1pPr>
          </a:lstStyle>
          <a:p>
            <a:r>
              <a:rPr lang="de-DE"/>
              <a:t>t</a:t>
            </a:r>
          </a:p>
        </p:txBody>
      </p:sp>
      <p:sp>
        <p:nvSpPr>
          <p:cNvPr id="2" name="Datumsplatzhalter 1">
            <a:extLst>
              <a:ext uri="{FF2B5EF4-FFF2-40B4-BE49-F238E27FC236}">
                <a16:creationId xmlns:a16="http://schemas.microsoft.com/office/drawing/2014/main" id="{2F8CEB82-3906-4116-AC94-30DEC65EF521}"/>
              </a:ext>
              <a:ext uri="{C183D7F6-B498-43B3-948B-1728B52AA6E4}">
                <adec:decorative xmlns:adec="http://schemas.microsoft.com/office/drawing/2017/decorative" val="1"/>
              </a:ext>
            </a:extLst>
          </p:cNvPr>
          <p:cNvSpPr>
            <a:spLocks noGrp="1"/>
          </p:cNvSpPr>
          <p:nvPr>
            <p:ph type="dt" sz="half" idx="25"/>
          </p:nvPr>
        </p:nvSpPr>
        <p:spPr/>
        <p:txBody>
          <a:bodyPr/>
          <a:lstStyle/>
          <a:p>
            <a:fld id="{4DD04A77-FC6C-4E1F-B1A6-1B1114AC1378}" type="datetime1">
              <a:rPr lang="de-DE" smtClean="0"/>
              <a:t>17.11.2024</a:t>
            </a:fld>
            <a:endParaRPr lang="de-DE"/>
          </a:p>
        </p:txBody>
      </p:sp>
      <p:sp>
        <p:nvSpPr>
          <p:cNvPr id="6" name="Fußzeilenplatzhalter 5">
            <a:extLst>
              <a:ext uri="{FF2B5EF4-FFF2-40B4-BE49-F238E27FC236}">
                <a16:creationId xmlns:a16="http://schemas.microsoft.com/office/drawing/2014/main" id="{62B76F40-1FEE-40B8-8056-661F53F6736C}"/>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7" name="Foliennummernplatzhalter 6">
            <a:extLst>
              <a:ext uri="{FF2B5EF4-FFF2-40B4-BE49-F238E27FC236}">
                <a16:creationId xmlns:a16="http://schemas.microsoft.com/office/drawing/2014/main" id="{1B5A0FC2-76F8-4AC0-BE28-4F9E7E4152B6}"/>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815723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Verlauf">
    <p:bg>
      <p:bgPr>
        <a:solidFill>
          <a:srgbClr val="FBFBFA"/>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6BA203C-F169-4DAC-97C2-5E222C3C7D7B}"/>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2" name="Titel 1">
            <a:extLst>
              <a:ext uri="{FF2B5EF4-FFF2-40B4-BE49-F238E27FC236}">
                <a16:creationId xmlns:a16="http://schemas.microsoft.com/office/drawing/2014/main" id="{9B7FF9BA-569C-4938-A257-C247534C29D1}"/>
              </a:ext>
            </a:extLst>
          </p:cNvPr>
          <p:cNvSpPr>
            <a:spLocks noGrp="1"/>
          </p:cNvSpPr>
          <p:nvPr>
            <p:ph type="title" hasCustomPrompt="1"/>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Agenda</a:t>
            </a:r>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1"/>
              </a:buClr>
              <a:buFont typeface="+mj-lt"/>
              <a:buAutoNum type="arabicPeriod"/>
              <a:defRPr sz="4125" b="1">
                <a:solidFill>
                  <a:schemeClr val="bg1"/>
                </a:solidFill>
                <a:latin typeface="+mj-lt"/>
              </a:defRPr>
            </a:lvl1pPr>
            <a:lvl2pPr marL="675000" indent="-675000">
              <a:spcBef>
                <a:spcPts val="563"/>
              </a:spcBef>
              <a:spcAft>
                <a:spcPts val="563"/>
              </a:spcAft>
              <a:buClr>
                <a:schemeClr val="bg1"/>
              </a:buClr>
              <a:buFont typeface="+mj-lt"/>
              <a:buAutoNum type="arabicPeriod"/>
              <a:defRPr sz="4125" b="1">
                <a:solidFill>
                  <a:schemeClr val="bg1"/>
                </a:solidFill>
                <a:latin typeface="+mj-lt"/>
              </a:defRPr>
            </a:lvl2pPr>
            <a:lvl3pPr marL="675000" indent="-675000">
              <a:spcBef>
                <a:spcPts val="563"/>
              </a:spcBef>
              <a:spcAft>
                <a:spcPts val="563"/>
              </a:spcAft>
              <a:buClr>
                <a:schemeClr val="bg1"/>
              </a:buClr>
              <a:buFont typeface="+mj-lt"/>
              <a:buAutoNum type="arabicPeriod"/>
              <a:defRPr sz="4125" b="1">
                <a:solidFill>
                  <a:schemeClr val="bg1"/>
                </a:solidFill>
                <a:latin typeface="+mj-lt"/>
              </a:defRPr>
            </a:lvl3pPr>
            <a:lvl4pPr marL="675000" indent="-675000">
              <a:spcBef>
                <a:spcPts val="563"/>
              </a:spcBef>
              <a:spcAft>
                <a:spcPts val="563"/>
              </a:spcAft>
              <a:buClr>
                <a:schemeClr val="bg1"/>
              </a:buClr>
              <a:buFont typeface="+mj-lt"/>
              <a:buAutoNum type="arabicPeriod"/>
              <a:defRPr sz="4125" b="1">
                <a:solidFill>
                  <a:schemeClr val="bg1"/>
                </a:solidFill>
                <a:latin typeface="+mj-lt"/>
              </a:defRPr>
            </a:lvl4pPr>
            <a:lvl5pPr marL="675000" indent="-675000">
              <a:spcBef>
                <a:spcPts val="563"/>
              </a:spcBef>
              <a:spcAft>
                <a:spcPts val="563"/>
              </a:spcAft>
              <a:buClr>
                <a:schemeClr val="bg1"/>
              </a:buClr>
              <a:buFont typeface="+mj-lt"/>
              <a:buAutoNum type="arabicPeriod"/>
              <a:defRPr sz="4125" b="1">
                <a:solidFill>
                  <a:schemeClr val="bg1"/>
                </a:solidFill>
                <a:latin typeface="+mj-lt"/>
              </a:defRPr>
            </a:lvl5pPr>
            <a:lvl6pPr marL="675000" indent="-675000">
              <a:spcBef>
                <a:spcPts val="563"/>
              </a:spcBef>
              <a:spcAft>
                <a:spcPts val="563"/>
              </a:spcAft>
              <a:buClr>
                <a:schemeClr val="bg1"/>
              </a:buClr>
              <a:buFont typeface="+mj-lt"/>
              <a:buAutoNum type="arabicPeriod"/>
              <a:defRPr sz="4125" b="1">
                <a:solidFill>
                  <a:schemeClr val="bg1"/>
                </a:solidFill>
                <a:latin typeface="+mj-lt"/>
              </a:defRPr>
            </a:lvl6pPr>
            <a:lvl7pPr marL="675000" indent="-675000">
              <a:spcBef>
                <a:spcPts val="563"/>
              </a:spcBef>
              <a:spcAft>
                <a:spcPts val="563"/>
              </a:spcAft>
              <a:buClr>
                <a:schemeClr val="bg1"/>
              </a:buClr>
              <a:buFont typeface="+mj-lt"/>
              <a:buAutoNum type="arabicPeriod"/>
              <a:defRPr sz="4125" b="1">
                <a:solidFill>
                  <a:schemeClr val="bg1"/>
                </a:solidFill>
                <a:latin typeface="+mj-lt"/>
              </a:defRPr>
            </a:lvl7pPr>
            <a:lvl8pPr marL="675000" indent="-675000">
              <a:spcBef>
                <a:spcPts val="563"/>
              </a:spcBef>
              <a:spcAft>
                <a:spcPts val="563"/>
              </a:spcAft>
              <a:buClr>
                <a:schemeClr val="bg1"/>
              </a:buClr>
              <a:buFont typeface="+mj-lt"/>
              <a:buAutoNum type="arabicPeriod"/>
              <a:defRPr sz="4125" b="1">
                <a:solidFill>
                  <a:schemeClr val="bg1"/>
                </a:solidFill>
                <a:latin typeface="+mj-lt"/>
              </a:defRPr>
            </a:lvl8pPr>
            <a:lvl9pPr marL="675000" indent="-675000">
              <a:spcBef>
                <a:spcPts val="563"/>
              </a:spcBef>
              <a:spcAft>
                <a:spcPts val="563"/>
              </a:spcAft>
              <a:buClr>
                <a:schemeClr val="bg1"/>
              </a:buClr>
              <a:buFont typeface="+mj-lt"/>
              <a:buAutoNum type="arabicPeriod"/>
              <a:defRPr sz="4125" b="1">
                <a:solidFill>
                  <a:schemeClr val="bg1"/>
                </a:solidFill>
                <a:latin typeface="+mj-lt"/>
              </a:defRPr>
            </a:lvl9pPr>
          </a:lstStyle>
          <a:p>
            <a:pPr lvl="0"/>
            <a:r>
              <a:rPr lang="de-DE"/>
              <a:t>Mastertextformat bearbeiten</a:t>
            </a:r>
          </a:p>
        </p:txBody>
      </p:sp>
      <p:sp>
        <p:nvSpPr>
          <p:cNvPr id="10" name="Rechteck 9">
            <a:extLst>
              <a:ext uri="{FF2B5EF4-FFF2-40B4-BE49-F238E27FC236}">
                <a16:creationId xmlns:a16="http://schemas.microsoft.com/office/drawing/2014/main" id="{7922E28C-A082-47F2-B6A8-B106DD7C3B0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p:spPr>
        <p:txBody>
          <a:bodyPr wrap="square">
            <a:noAutofit/>
          </a:bodyPr>
          <a:lstStyle>
            <a:lvl1pPr>
              <a:defRPr sz="100">
                <a:noFill/>
              </a:defRPr>
            </a:lvl1pPr>
          </a:lstStyle>
          <a:p>
            <a:r>
              <a:rPr lang="de-DE"/>
              <a:t>t</a:t>
            </a:r>
          </a:p>
        </p:txBody>
      </p:sp>
      <p:sp>
        <p:nvSpPr>
          <p:cNvPr id="2" name="Datumsplatzhalter 1">
            <a:extLst>
              <a:ext uri="{FF2B5EF4-FFF2-40B4-BE49-F238E27FC236}">
                <a16:creationId xmlns:a16="http://schemas.microsoft.com/office/drawing/2014/main" id="{45D38FE0-D27B-40E9-811C-4F9D8522BB30}"/>
              </a:ext>
              <a:ext uri="{C183D7F6-B498-43B3-948B-1728B52AA6E4}">
                <adec:decorative xmlns:adec="http://schemas.microsoft.com/office/drawing/2017/decorative" val="1"/>
              </a:ext>
            </a:extLst>
          </p:cNvPr>
          <p:cNvSpPr>
            <a:spLocks noGrp="1"/>
          </p:cNvSpPr>
          <p:nvPr>
            <p:ph type="dt" sz="half" idx="25"/>
          </p:nvPr>
        </p:nvSpPr>
        <p:spPr/>
        <p:txBody>
          <a:bodyPr/>
          <a:lstStyle/>
          <a:p>
            <a:fld id="{CDD5700E-BC35-42DE-ACAC-478C9BA8E0CF}" type="datetime1">
              <a:rPr lang="de-DE" smtClean="0"/>
              <a:t>17.11.2024</a:t>
            </a:fld>
            <a:endParaRPr lang="de-DE"/>
          </a:p>
        </p:txBody>
      </p:sp>
      <p:sp>
        <p:nvSpPr>
          <p:cNvPr id="6" name="Fußzeilenplatzhalter 5">
            <a:extLst>
              <a:ext uri="{FF2B5EF4-FFF2-40B4-BE49-F238E27FC236}">
                <a16:creationId xmlns:a16="http://schemas.microsoft.com/office/drawing/2014/main" id="{DF2AED24-47BA-4C91-BF6A-AF3D752608BE}"/>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7" name="Foliennummernplatzhalter 6">
            <a:extLst>
              <a:ext uri="{FF2B5EF4-FFF2-40B4-BE49-F238E27FC236}">
                <a16:creationId xmlns:a16="http://schemas.microsoft.com/office/drawing/2014/main" id="{73BC703B-0B97-4DC3-9961-E7415736E37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33895171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Register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5265539" cy="1336477"/>
          </a:xfrm>
        </p:spPr>
        <p:txBody>
          <a:bodyPr/>
          <a:lstStyle>
            <a:lvl1pPr>
              <a:defRPr>
                <a:solidFill>
                  <a:schemeClr val="tx1"/>
                </a:solidFill>
              </a:defRPr>
            </a:lvl1pPr>
          </a:lstStyle>
          <a:p>
            <a:r>
              <a:rPr lang="de-DE"/>
              <a:t>Mastertitelformat bearbeiten</a:t>
            </a:r>
          </a:p>
        </p:txBody>
      </p:sp>
      <p:sp>
        <p:nvSpPr>
          <p:cNvPr id="14" name="Bildplatzhalter 13">
            <a:extLst>
              <a:ext uri="{FF2B5EF4-FFF2-40B4-BE49-F238E27FC236}">
                <a16:creationId xmlns:a16="http://schemas.microsoft.com/office/drawing/2014/main" id="{043F81B9-C75F-4F04-95CA-636E3DB32C1C}"/>
              </a:ext>
            </a:extLst>
          </p:cNvPr>
          <p:cNvSpPr>
            <a:spLocks noGrp="1"/>
          </p:cNvSpPr>
          <p:nvPr>
            <p:ph type="pic" sz="quarter" idx="25" hasCustomPrompt="1"/>
          </p:nvPr>
        </p:nvSpPr>
        <p:spPr bwMode="gray">
          <a:xfrm>
            <a:off x="6905627" y="0"/>
            <a:ext cx="5286373" cy="6602016"/>
          </a:xfrm>
          <a:prstGeom prst="rect">
            <a:avLst/>
          </a:prstGeom>
          <a:noFill/>
        </p:spPr>
        <p:txBody>
          <a:bodyPr wrap="square" tIns="1728000" anchor="ctr">
            <a:noAutofit/>
          </a:bodyPr>
          <a:lstStyle>
            <a:lvl1pPr algn="ctr">
              <a:defRPr sz="1125"/>
            </a:lvl1pPr>
          </a:lstStyle>
          <a:p>
            <a:pPr marL="0" marR="0" lvl="0" indent="0" algn="ctr" defTabSz="914428" rtl="0" eaLnBrk="1" fontAlgn="auto" latinLnBrk="0" hangingPunct="1">
              <a:lnSpc>
                <a:spcPct val="100000"/>
              </a:lnSpc>
              <a:spcBef>
                <a:spcPts val="469"/>
              </a:spcBef>
              <a:spcAft>
                <a:spcPts val="469"/>
              </a:spcAft>
              <a:buClrTx/>
              <a:buSzTx/>
              <a:buFont typeface="Arial" panose="020B0604020202020204" pitchFamily="34" charset="0"/>
              <a:buNone/>
              <a:tabLst/>
              <a:defRPr/>
            </a:pPr>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3" name="Textplatzhalter 15">
            <a:extLst>
              <a:ext uri="{FF2B5EF4-FFF2-40B4-BE49-F238E27FC236}">
                <a16:creationId xmlns:a16="http://schemas.microsoft.com/office/drawing/2014/main" id="{04CA9D3B-80E8-483F-AC6E-5E2C56512AC6}"/>
              </a:ext>
            </a:extLst>
          </p:cNvPr>
          <p:cNvSpPr>
            <a:spLocks noGrp="1"/>
          </p:cNvSpPr>
          <p:nvPr>
            <p:ph type="body" sz="quarter" idx="26" hasCustomPrompt="1"/>
          </p:nvPr>
        </p:nvSpPr>
        <p:spPr>
          <a:xfrm>
            <a:off x="425647" y="174128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24" name="Textplatzhalter 15">
            <a:extLst>
              <a:ext uri="{FF2B5EF4-FFF2-40B4-BE49-F238E27FC236}">
                <a16:creationId xmlns:a16="http://schemas.microsoft.com/office/drawing/2014/main" id="{58DCE5B9-03A6-4393-ADF4-379C815AE847}"/>
              </a:ext>
            </a:extLst>
          </p:cNvPr>
          <p:cNvSpPr>
            <a:spLocks noGrp="1"/>
          </p:cNvSpPr>
          <p:nvPr>
            <p:ph type="body" sz="quarter" idx="27" hasCustomPrompt="1"/>
          </p:nvPr>
        </p:nvSpPr>
        <p:spPr>
          <a:xfrm>
            <a:off x="3294563" y="174128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25" name="Textplatzhalter 15">
            <a:extLst>
              <a:ext uri="{FF2B5EF4-FFF2-40B4-BE49-F238E27FC236}">
                <a16:creationId xmlns:a16="http://schemas.microsoft.com/office/drawing/2014/main" id="{CF1FC5EF-FD64-4EF6-9806-7160DA00564F}"/>
              </a:ext>
            </a:extLst>
          </p:cNvPr>
          <p:cNvSpPr>
            <a:spLocks noGrp="1"/>
          </p:cNvSpPr>
          <p:nvPr>
            <p:ph type="body" sz="quarter" idx="28" hasCustomPrompt="1"/>
          </p:nvPr>
        </p:nvSpPr>
        <p:spPr>
          <a:xfrm>
            <a:off x="425647" y="324986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26" name="Textplatzhalter 15">
            <a:extLst>
              <a:ext uri="{FF2B5EF4-FFF2-40B4-BE49-F238E27FC236}">
                <a16:creationId xmlns:a16="http://schemas.microsoft.com/office/drawing/2014/main" id="{DFEF54F8-A4CC-477D-AEAB-45C7B9F5D217}"/>
              </a:ext>
            </a:extLst>
          </p:cNvPr>
          <p:cNvSpPr>
            <a:spLocks noGrp="1"/>
          </p:cNvSpPr>
          <p:nvPr>
            <p:ph type="body" sz="quarter" idx="29" hasCustomPrompt="1"/>
          </p:nvPr>
        </p:nvSpPr>
        <p:spPr>
          <a:xfrm>
            <a:off x="3294563" y="324986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27" name="Textplatzhalter 15">
            <a:extLst>
              <a:ext uri="{FF2B5EF4-FFF2-40B4-BE49-F238E27FC236}">
                <a16:creationId xmlns:a16="http://schemas.microsoft.com/office/drawing/2014/main" id="{ADC935F5-D910-4257-8CE4-C2ACE7503B27}"/>
              </a:ext>
            </a:extLst>
          </p:cNvPr>
          <p:cNvSpPr>
            <a:spLocks noGrp="1"/>
          </p:cNvSpPr>
          <p:nvPr>
            <p:ph type="body" sz="quarter" idx="30" hasCustomPrompt="1"/>
          </p:nvPr>
        </p:nvSpPr>
        <p:spPr>
          <a:xfrm>
            <a:off x="425647" y="475844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28" name="Textplatzhalter 15">
            <a:extLst>
              <a:ext uri="{FF2B5EF4-FFF2-40B4-BE49-F238E27FC236}">
                <a16:creationId xmlns:a16="http://schemas.microsoft.com/office/drawing/2014/main" id="{2F1596E1-56AE-408E-B59E-5B5D2CC8B979}"/>
              </a:ext>
            </a:extLst>
          </p:cNvPr>
          <p:cNvSpPr>
            <a:spLocks noGrp="1"/>
          </p:cNvSpPr>
          <p:nvPr>
            <p:ph type="body" sz="quarter" idx="31" hasCustomPrompt="1"/>
          </p:nvPr>
        </p:nvSpPr>
        <p:spPr>
          <a:xfrm>
            <a:off x="3294563" y="4758449"/>
            <a:ext cx="2801438" cy="1438985"/>
          </a:xfrm>
          <a:prstGeom prst="roundRect">
            <a:avLst>
              <a:gd name="adj" fmla="val 5638"/>
            </a:avLst>
          </a:prstGeom>
          <a:solidFill>
            <a:schemeClr val="tx2">
              <a:lumMod val="40000"/>
              <a:lumOff val="60000"/>
            </a:schemeClr>
          </a:solidFill>
        </p:spPr>
        <p:txBody>
          <a:bodyPr lIns="180000" tIns="180000" rIns="180000" bIns="180000"/>
          <a:lstStyle>
            <a:lvl1pPr algn="ctr">
              <a:defRPr sz="2625" b="1">
                <a:solidFill>
                  <a:schemeClr val="tx1"/>
                </a:solidFill>
              </a:defRPr>
            </a:lvl1pPr>
            <a:lvl2pPr algn="ctr">
              <a:spcBef>
                <a:spcPts val="0"/>
              </a:spcBef>
              <a:defRPr b="0">
                <a:solidFill>
                  <a:schemeClr val="tx1"/>
                </a:solidFill>
              </a:defRPr>
            </a:lvl2pPr>
            <a:lvl3pPr marL="0" indent="0" algn="ctr">
              <a:spcBef>
                <a:spcPts val="0"/>
              </a:spcBef>
              <a:buNone/>
              <a:defRPr sz="1500" b="0">
                <a:solidFill>
                  <a:schemeClr val="tx1"/>
                </a:solidFill>
              </a:defRPr>
            </a:lvl3pPr>
            <a:lvl4pPr marL="0" indent="0" algn="ctr">
              <a:buFont typeface="Arial" panose="020B0604020202020204" pitchFamily="34" charset="0"/>
              <a:buNone/>
              <a:defRPr sz="1500" b="0">
                <a:solidFill>
                  <a:schemeClr val="tx1"/>
                </a:solidFill>
              </a:defRPr>
            </a:lvl4pPr>
            <a:lvl5pPr marL="0" indent="0" algn="ctr">
              <a:buFont typeface="Arial" panose="020B0604020202020204" pitchFamily="34" charset="0"/>
              <a:buNone/>
              <a:defRPr sz="1500" b="0">
                <a:solidFill>
                  <a:schemeClr val="tx1"/>
                </a:solidFill>
              </a:defRPr>
            </a:lvl5pPr>
            <a:lvl6pPr marL="0" indent="0" algn="ctr">
              <a:spcBef>
                <a:spcPts val="0"/>
              </a:spcBef>
              <a:buFont typeface="Arial" panose="020B0604020202020204" pitchFamily="34" charset="0"/>
              <a:buNone/>
              <a:defRPr sz="1500" b="0">
                <a:solidFill>
                  <a:schemeClr val="tx1"/>
                </a:solidFill>
              </a:defRPr>
            </a:lvl6pPr>
            <a:lvl7pPr marL="0" indent="0" algn="ctr">
              <a:buFont typeface="Arial" panose="020B0604020202020204" pitchFamily="34" charset="0"/>
              <a:buNone/>
              <a:defRPr sz="1500" b="0">
                <a:solidFill>
                  <a:schemeClr val="tx1"/>
                </a:solidFill>
              </a:defRPr>
            </a:lvl7pPr>
            <a:lvl8pPr algn="ctr">
              <a:spcBef>
                <a:spcPts val="0"/>
              </a:spcBef>
              <a:defRPr sz="1500" b="0">
                <a:solidFill>
                  <a:schemeClr val="tx1"/>
                </a:solidFill>
              </a:defRPr>
            </a:lvl8pPr>
            <a:lvl9pPr algn="ctr">
              <a:spcBef>
                <a:spcPts val="0"/>
              </a:spcBef>
              <a:defRPr sz="1500" b="0">
                <a:solidFill>
                  <a:schemeClr val="tx1"/>
                </a:solidFill>
              </a:defRPr>
            </a:lvl9pPr>
          </a:lstStyle>
          <a:p>
            <a:pPr lvl="0"/>
            <a:r>
              <a:rPr lang="de-DE"/>
              <a:t>00</a:t>
            </a:r>
          </a:p>
          <a:p>
            <a:pPr lvl="1"/>
            <a:r>
              <a:rPr lang="de-DE"/>
              <a:t>Zweite Ebene</a:t>
            </a:r>
          </a:p>
        </p:txBody>
      </p:sp>
      <p:sp>
        <p:nvSpPr>
          <p:cNvPr id="6" name="Datumsplatzhalter 5">
            <a:extLst>
              <a:ext uri="{FF2B5EF4-FFF2-40B4-BE49-F238E27FC236}">
                <a16:creationId xmlns:a16="http://schemas.microsoft.com/office/drawing/2014/main" id="{280613F1-49C7-4E84-A685-AE62E9984627}"/>
              </a:ext>
              <a:ext uri="{C183D7F6-B498-43B3-948B-1728B52AA6E4}">
                <adec:decorative xmlns:adec="http://schemas.microsoft.com/office/drawing/2017/decorative" val="1"/>
              </a:ext>
            </a:extLst>
          </p:cNvPr>
          <p:cNvSpPr>
            <a:spLocks noGrp="1"/>
          </p:cNvSpPr>
          <p:nvPr>
            <p:ph type="dt" sz="half" idx="32"/>
          </p:nvPr>
        </p:nvSpPr>
        <p:spPr/>
        <p:txBody>
          <a:bodyPr/>
          <a:lstStyle/>
          <a:p>
            <a:fld id="{26D23F26-02E3-463C-8896-32604E281679}" type="datetime1">
              <a:rPr lang="de-DE" smtClean="0"/>
              <a:t>17.11.2024</a:t>
            </a:fld>
            <a:endParaRPr lang="de-DE"/>
          </a:p>
        </p:txBody>
      </p:sp>
      <p:sp>
        <p:nvSpPr>
          <p:cNvPr id="7" name="Fußzeilenplatzhalter 6">
            <a:extLst>
              <a:ext uri="{FF2B5EF4-FFF2-40B4-BE49-F238E27FC236}">
                <a16:creationId xmlns:a16="http://schemas.microsoft.com/office/drawing/2014/main" id="{A4DE5876-8F8E-4934-B9B0-FDC4A8E0C7D9}"/>
              </a:ext>
              <a:ext uri="{C183D7F6-B498-43B3-948B-1728B52AA6E4}">
                <adec:decorative xmlns:adec="http://schemas.microsoft.com/office/drawing/2017/decorative" val="1"/>
              </a:ext>
            </a:extLst>
          </p:cNvPr>
          <p:cNvSpPr>
            <a:spLocks noGrp="1"/>
          </p:cNvSpPr>
          <p:nvPr>
            <p:ph type="ftr" sz="quarter" idx="33"/>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D278718E-BEE3-4C67-9A4E-CAFB85D4FCAD}"/>
              </a:ext>
            </a:extLst>
          </p:cNvPr>
          <p:cNvSpPr>
            <a:spLocks noGrp="1"/>
          </p:cNvSpPr>
          <p:nvPr>
            <p:ph type="sldNum" sz="quarter" idx="34"/>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8079781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Register Bild rund + Verlauf">
    <p:bg>
      <p:bgPr>
        <a:solidFill>
          <a:srgbClr val="FBFBFA"/>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CA9CAE2-4FDD-4738-A263-E269BAB850AE}"/>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8" name="Bildplatzhalter 17">
            <a:extLst>
              <a:ext uri="{FF2B5EF4-FFF2-40B4-BE49-F238E27FC236}">
                <a16:creationId xmlns:a16="http://schemas.microsoft.com/office/drawing/2014/main" id="{6FF12C2C-5BF6-4B36-B61D-9BED4B4A43FB}"/>
              </a:ext>
            </a:extLst>
          </p:cNvPr>
          <p:cNvSpPr>
            <a:spLocks noGrp="1"/>
          </p:cNvSpPr>
          <p:nvPr>
            <p:ph type="pic" sz="quarter" idx="25" hasCustomPrompt="1"/>
          </p:nvPr>
        </p:nvSpPr>
        <p:spPr bwMode="gray">
          <a:xfrm>
            <a:off x="6905627" y="0"/>
            <a:ext cx="5286373" cy="6197434"/>
          </a:xfrm>
          <a:custGeom>
            <a:avLst/>
            <a:gdLst>
              <a:gd name="connsiteX0" fmla="*/ 0 w 5638798"/>
              <a:gd name="connsiteY0" fmla="*/ 0 h 6610596"/>
              <a:gd name="connsiteX1" fmla="*/ 5638798 w 5638798"/>
              <a:gd name="connsiteY1" fmla="*/ 0 h 6610596"/>
              <a:gd name="connsiteX2" fmla="*/ 5638798 w 5638798"/>
              <a:gd name="connsiteY2" fmla="*/ 202104 h 6610596"/>
              <a:gd name="connsiteX3" fmla="*/ 5638798 w 5638798"/>
              <a:gd name="connsiteY3" fmla="*/ 2037600 h 6610596"/>
              <a:gd name="connsiteX4" fmla="*/ 5638798 w 5638798"/>
              <a:gd name="connsiteY4" fmla="*/ 6610596 h 6610596"/>
              <a:gd name="connsiteX5" fmla="*/ 5632286 w 5638798"/>
              <a:gd name="connsiteY5" fmla="*/ 6610596 h 6610596"/>
              <a:gd name="connsiteX6" fmla="*/ 5207960 w 5638798"/>
              <a:gd name="connsiteY6" fmla="*/ 6610596 h 6610596"/>
              <a:gd name="connsiteX7" fmla="*/ 5185096 w 5638798"/>
              <a:gd name="connsiteY7" fmla="*/ 6610596 h 6610596"/>
              <a:gd name="connsiteX8" fmla="*/ 5081079 w 5638798"/>
              <a:gd name="connsiteY8" fmla="*/ 6610596 h 6610596"/>
              <a:gd name="connsiteX9" fmla="*/ 5076398 w 5638798"/>
              <a:gd name="connsiteY9" fmla="*/ 6610596 h 6610596"/>
              <a:gd name="connsiteX10" fmla="*/ 5048924 w 5638798"/>
              <a:gd name="connsiteY10" fmla="*/ 6610596 h 6610596"/>
              <a:gd name="connsiteX11" fmla="*/ 4988609 w 5638798"/>
              <a:gd name="connsiteY11" fmla="*/ 6610596 h 6610596"/>
              <a:gd name="connsiteX12" fmla="*/ 4835586 w 5638798"/>
              <a:gd name="connsiteY12" fmla="*/ 6610596 h 6610596"/>
              <a:gd name="connsiteX13" fmla="*/ 4753403 w 5638798"/>
              <a:gd name="connsiteY13" fmla="*/ 6610596 h 6610596"/>
              <a:gd name="connsiteX14" fmla="*/ 4720591 w 5638798"/>
              <a:gd name="connsiteY14" fmla="*/ 6610596 h 6610596"/>
              <a:gd name="connsiteX15" fmla="*/ 4638194 w 5638798"/>
              <a:gd name="connsiteY15" fmla="*/ 6610596 h 6610596"/>
              <a:gd name="connsiteX16" fmla="*/ 4582960 w 5638798"/>
              <a:gd name="connsiteY16" fmla="*/ 6610596 h 6610596"/>
              <a:gd name="connsiteX17" fmla="*/ 4549458 w 5638798"/>
              <a:gd name="connsiteY17" fmla="*/ 6610596 h 6610596"/>
              <a:gd name="connsiteX18" fmla="*/ 4532255 w 5638798"/>
              <a:gd name="connsiteY18" fmla="*/ 6610596 h 6610596"/>
              <a:gd name="connsiteX19" fmla="*/ 4525010 w 5638798"/>
              <a:gd name="connsiteY19" fmla="*/ 6610596 h 6610596"/>
              <a:gd name="connsiteX20" fmla="*/ 4477576 w 5638798"/>
              <a:gd name="connsiteY20" fmla="*/ 6610596 h 6610596"/>
              <a:gd name="connsiteX21" fmla="*/ 4251848 w 5638798"/>
              <a:gd name="connsiteY21" fmla="*/ 6610596 h 6610596"/>
              <a:gd name="connsiteX22" fmla="*/ 4040223 w 5638798"/>
              <a:gd name="connsiteY22" fmla="*/ 6610596 h 6610596"/>
              <a:gd name="connsiteX23" fmla="*/ 3842247 w 5638798"/>
              <a:gd name="connsiteY23" fmla="*/ 6610596 h 6610596"/>
              <a:gd name="connsiteX24" fmla="*/ 3657464 w 5638798"/>
              <a:gd name="connsiteY24" fmla="*/ 6610596 h 6610596"/>
              <a:gd name="connsiteX25" fmla="*/ 3485419 w 5638798"/>
              <a:gd name="connsiteY25" fmla="*/ 6610596 h 6610596"/>
              <a:gd name="connsiteX26" fmla="*/ 3478798 w 5638798"/>
              <a:gd name="connsiteY26" fmla="*/ 6610596 h 6610596"/>
              <a:gd name="connsiteX27" fmla="*/ 3325658 w 5638798"/>
              <a:gd name="connsiteY27" fmla="*/ 6610596 h 6610596"/>
              <a:gd name="connsiteX28" fmla="*/ 3177726 w 5638798"/>
              <a:gd name="connsiteY28" fmla="*/ 6610596 h 6610596"/>
              <a:gd name="connsiteX29" fmla="*/ 3041167 w 5638798"/>
              <a:gd name="connsiteY29" fmla="*/ 6610596 h 6610596"/>
              <a:gd name="connsiteX30" fmla="*/ 2915526 w 5638798"/>
              <a:gd name="connsiteY30" fmla="*/ 6610596 h 6610596"/>
              <a:gd name="connsiteX31" fmla="*/ 2800350 w 5638798"/>
              <a:gd name="connsiteY31" fmla="*/ 6610596 h 6610596"/>
              <a:gd name="connsiteX32" fmla="*/ 2695182 w 5638798"/>
              <a:gd name="connsiteY32" fmla="*/ 6610596 h 6610596"/>
              <a:gd name="connsiteX33" fmla="*/ 2599568 w 5638798"/>
              <a:gd name="connsiteY33" fmla="*/ 6610596 h 6610596"/>
              <a:gd name="connsiteX34" fmla="*/ 2513053 w 5638798"/>
              <a:gd name="connsiteY34" fmla="*/ 6610596 h 6610596"/>
              <a:gd name="connsiteX35" fmla="*/ 2435181 w 5638798"/>
              <a:gd name="connsiteY35" fmla="*/ 6610596 h 6610596"/>
              <a:gd name="connsiteX36" fmla="*/ 2365499 w 5638798"/>
              <a:gd name="connsiteY36" fmla="*/ 6610596 h 6610596"/>
              <a:gd name="connsiteX37" fmla="*/ 2303551 w 5638798"/>
              <a:gd name="connsiteY37" fmla="*/ 6610596 h 6610596"/>
              <a:gd name="connsiteX38" fmla="*/ 2201037 w 5638798"/>
              <a:gd name="connsiteY38" fmla="*/ 6610596 h 6610596"/>
              <a:gd name="connsiteX39" fmla="*/ 2124000 w 5638798"/>
              <a:gd name="connsiteY39" fmla="*/ 6610596 h 6610596"/>
              <a:gd name="connsiteX40" fmla="*/ 2068800 w 5638798"/>
              <a:gd name="connsiteY40" fmla="*/ 6610596 h 6610596"/>
              <a:gd name="connsiteX41" fmla="*/ 2031798 w 5638798"/>
              <a:gd name="connsiteY41" fmla="*/ 6610596 h 6610596"/>
              <a:gd name="connsiteX42" fmla="*/ 2009354 w 5638798"/>
              <a:gd name="connsiteY42" fmla="*/ 6610596 h 6610596"/>
              <a:gd name="connsiteX43" fmla="*/ 1997829 w 5638798"/>
              <a:gd name="connsiteY43" fmla="*/ 6610596 h 6610596"/>
              <a:gd name="connsiteX44" fmla="*/ 1992976 w 5638798"/>
              <a:gd name="connsiteY44" fmla="*/ 6610596 h 6610596"/>
              <a:gd name="connsiteX45" fmla="*/ 960 w 5638798"/>
              <a:gd name="connsiteY45" fmla="*/ 4449875 h 6610596"/>
              <a:gd name="connsiteX46" fmla="*/ 960 w 5638798"/>
              <a:gd name="connsiteY46" fmla="*/ 2037600 h 6610596"/>
              <a:gd name="connsiteX47" fmla="*/ 0 w 5638798"/>
              <a:gd name="connsiteY47" fmla="*/ 2037600 h 661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38798" h="6610596">
                <a:moveTo>
                  <a:pt x="0" y="0"/>
                </a:moveTo>
                <a:lnTo>
                  <a:pt x="5638798" y="0"/>
                </a:lnTo>
                <a:lnTo>
                  <a:pt x="5638798" y="202104"/>
                </a:lnTo>
                <a:lnTo>
                  <a:pt x="5638798" y="2037600"/>
                </a:lnTo>
                <a:lnTo>
                  <a:pt x="5638798" y="6610596"/>
                </a:lnTo>
                <a:lnTo>
                  <a:pt x="5632286" y="6610596"/>
                </a:lnTo>
                <a:lnTo>
                  <a:pt x="5207960" y="6610596"/>
                </a:lnTo>
                <a:lnTo>
                  <a:pt x="5185096" y="6610596"/>
                </a:lnTo>
                <a:lnTo>
                  <a:pt x="5081079" y="6610596"/>
                </a:lnTo>
                <a:lnTo>
                  <a:pt x="5076398" y="6610596"/>
                </a:lnTo>
                <a:lnTo>
                  <a:pt x="5048924" y="6610596"/>
                </a:lnTo>
                <a:lnTo>
                  <a:pt x="4988609" y="6610596"/>
                </a:lnTo>
                <a:lnTo>
                  <a:pt x="4835586" y="6610596"/>
                </a:lnTo>
                <a:lnTo>
                  <a:pt x="4753403" y="6610596"/>
                </a:lnTo>
                <a:lnTo>
                  <a:pt x="4720591" y="6610596"/>
                </a:lnTo>
                <a:lnTo>
                  <a:pt x="4638194" y="6610596"/>
                </a:lnTo>
                <a:lnTo>
                  <a:pt x="4582960" y="6610596"/>
                </a:lnTo>
                <a:lnTo>
                  <a:pt x="4549458" y="6610596"/>
                </a:lnTo>
                <a:lnTo>
                  <a:pt x="4532255" y="6610596"/>
                </a:lnTo>
                <a:lnTo>
                  <a:pt x="4525010" y="6610596"/>
                </a:lnTo>
                <a:lnTo>
                  <a:pt x="4477576" y="6610596"/>
                </a:lnTo>
                <a:lnTo>
                  <a:pt x="4251848" y="6610596"/>
                </a:lnTo>
                <a:lnTo>
                  <a:pt x="4040223" y="6610596"/>
                </a:lnTo>
                <a:lnTo>
                  <a:pt x="3842247" y="6610596"/>
                </a:lnTo>
                <a:lnTo>
                  <a:pt x="3657464" y="6610596"/>
                </a:lnTo>
                <a:lnTo>
                  <a:pt x="3485419" y="6610596"/>
                </a:lnTo>
                <a:lnTo>
                  <a:pt x="3478798" y="6610596"/>
                </a:lnTo>
                <a:lnTo>
                  <a:pt x="3325658" y="6610596"/>
                </a:lnTo>
                <a:lnTo>
                  <a:pt x="3177726" y="6610596"/>
                </a:lnTo>
                <a:lnTo>
                  <a:pt x="3041167" y="6610596"/>
                </a:lnTo>
                <a:lnTo>
                  <a:pt x="2915526" y="6610596"/>
                </a:lnTo>
                <a:lnTo>
                  <a:pt x="2800350" y="6610596"/>
                </a:lnTo>
                <a:lnTo>
                  <a:pt x="2695182" y="6610596"/>
                </a:lnTo>
                <a:lnTo>
                  <a:pt x="2599568" y="6610596"/>
                </a:lnTo>
                <a:lnTo>
                  <a:pt x="2513053" y="6610596"/>
                </a:lnTo>
                <a:lnTo>
                  <a:pt x="2435181" y="6610596"/>
                </a:lnTo>
                <a:lnTo>
                  <a:pt x="2365499" y="6610596"/>
                </a:lnTo>
                <a:lnTo>
                  <a:pt x="2303551" y="6610596"/>
                </a:lnTo>
                <a:lnTo>
                  <a:pt x="2201037" y="6610596"/>
                </a:lnTo>
                <a:lnTo>
                  <a:pt x="2124000" y="6610596"/>
                </a:lnTo>
                <a:lnTo>
                  <a:pt x="2068800" y="6610596"/>
                </a:lnTo>
                <a:lnTo>
                  <a:pt x="2031798" y="6610596"/>
                </a:lnTo>
                <a:lnTo>
                  <a:pt x="2009354" y="6610596"/>
                </a:lnTo>
                <a:lnTo>
                  <a:pt x="1997829" y="6610596"/>
                </a:lnTo>
                <a:lnTo>
                  <a:pt x="1992976" y="6610596"/>
                </a:lnTo>
                <a:cubicBezTo>
                  <a:pt x="896667" y="6610596"/>
                  <a:pt x="960" y="5644091"/>
                  <a:pt x="960" y="4449875"/>
                </a:cubicBezTo>
                <a:lnTo>
                  <a:pt x="960" y="2037600"/>
                </a:lnTo>
                <a:lnTo>
                  <a:pt x="0" y="2037600"/>
                </a:lnTo>
                <a:close/>
              </a:path>
            </a:pathLst>
          </a:custGeom>
          <a:solidFill>
            <a:schemeClr val="bg1"/>
          </a:solidFill>
        </p:spPr>
        <p:txBody>
          <a:bodyPr wrap="square" tIns="1728000" anchor="ctr">
            <a:noAutofit/>
          </a:bodyPr>
          <a:lstStyle>
            <a:lvl1pPr algn="ctr">
              <a:defRPr sz="1125"/>
            </a:lvl1pPr>
          </a:lstStyle>
          <a:p>
            <a:pPr marL="0" marR="0" lvl="0" indent="0" algn="ctr" defTabSz="914428" rtl="0" eaLnBrk="1" fontAlgn="auto" latinLnBrk="0" hangingPunct="1">
              <a:lnSpc>
                <a:spcPct val="100000"/>
              </a:lnSpc>
              <a:spcBef>
                <a:spcPts val="469"/>
              </a:spcBef>
              <a:spcAft>
                <a:spcPts val="469"/>
              </a:spcAft>
              <a:buClrTx/>
              <a:buSzTx/>
              <a:buFont typeface="Arial" panose="020B0604020202020204" pitchFamily="34" charset="0"/>
              <a:buNone/>
              <a:tabLst/>
              <a:defRPr/>
            </a:pPr>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4" name="Titel 1">
            <a:extLst>
              <a:ext uri="{FF2B5EF4-FFF2-40B4-BE49-F238E27FC236}">
                <a16:creationId xmlns:a16="http://schemas.microsoft.com/office/drawing/2014/main" id="{981AB9AA-8CD7-4A31-9357-09B049961E46}"/>
              </a:ext>
            </a:extLst>
          </p:cNvPr>
          <p:cNvSpPr>
            <a:spLocks noGrp="1"/>
          </p:cNvSpPr>
          <p:nvPr>
            <p:ph type="title"/>
          </p:nvPr>
        </p:nvSpPr>
        <p:spPr bwMode="blackGray">
          <a:xfrm>
            <a:off x="425649" y="0"/>
            <a:ext cx="5244703"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16" name="Textplatzhalter 15">
            <a:extLst>
              <a:ext uri="{FF2B5EF4-FFF2-40B4-BE49-F238E27FC236}">
                <a16:creationId xmlns:a16="http://schemas.microsoft.com/office/drawing/2014/main" id="{9B003EA5-AA32-47D7-B316-5D5A946A41E4}"/>
              </a:ext>
            </a:extLst>
          </p:cNvPr>
          <p:cNvSpPr>
            <a:spLocks noGrp="1"/>
          </p:cNvSpPr>
          <p:nvPr>
            <p:ph type="body" sz="quarter" idx="26" hasCustomPrompt="1"/>
          </p:nvPr>
        </p:nvSpPr>
        <p:spPr>
          <a:xfrm>
            <a:off x="425647" y="174128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19" name="Textplatzhalter 15">
            <a:extLst>
              <a:ext uri="{FF2B5EF4-FFF2-40B4-BE49-F238E27FC236}">
                <a16:creationId xmlns:a16="http://schemas.microsoft.com/office/drawing/2014/main" id="{0C4AAEDC-A872-440B-8056-3DC1DB4FCFCD}"/>
              </a:ext>
            </a:extLst>
          </p:cNvPr>
          <p:cNvSpPr>
            <a:spLocks noGrp="1"/>
          </p:cNvSpPr>
          <p:nvPr>
            <p:ph type="body" sz="quarter" idx="28" hasCustomPrompt="1"/>
          </p:nvPr>
        </p:nvSpPr>
        <p:spPr>
          <a:xfrm>
            <a:off x="3294563" y="1741289"/>
            <a:ext cx="2801438" cy="1438985"/>
          </a:xfrm>
          <a:prstGeom prst="roundRect">
            <a:avLst>
              <a:gd name="adj" fmla="val 5638"/>
            </a:avLst>
          </a:prstGeom>
          <a:solidFill>
            <a:schemeClr val="bg1">
              <a:alpha val="30000"/>
            </a:schemeClr>
          </a:solidFill>
          <a:effectLst/>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0" name="Textplatzhalter 15">
            <a:extLst>
              <a:ext uri="{FF2B5EF4-FFF2-40B4-BE49-F238E27FC236}">
                <a16:creationId xmlns:a16="http://schemas.microsoft.com/office/drawing/2014/main" id="{9C94644D-8BAF-426C-B8C7-0FAC2BCBCB03}"/>
              </a:ext>
            </a:extLst>
          </p:cNvPr>
          <p:cNvSpPr>
            <a:spLocks noGrp="1"/>
          </p:cNvSpPr>
          <p:nvPr>
            <p:ph type="body" sz="quarter" idx="29" hasCustomPrompt="1"/>
          </p:nvPr>
        </p:nvSpPr>
        <p:spPr>
          <a:xfrm>
            <a:off x="425647" y="324986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1" name="Textplatzhalter 15">
            <a:extLst>
              <a:ext uri="{FF2B5EF4-FFF2-40B4-BE49-F238E27FC236}">
                <a16:creationId xmlns:a16="http://schemas.microsoft.com/office/drawing/2014/main" id="{D6383603-5861-4CAA-AF41-0373847C66CB}"/>
              </a:ext>
            </a:extLst>
          </p:cNvPr>
          <p:cNvSpPr>
            <a:spLocks noGrp="1"/>
          </p:cNvSpPr>
          <p:nvPr>
            <p:ph type="body" sz="quarter" idx="30" hasCustomPrompt="1"/>
          </p:nvPr>
        </p:nvSpPr>
        <p:spPr>
          <a:xfrm>
            <a:off x="3294563" y="324986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2" name="Textplatzhalter 15">
            <a:extLst>
              <a:ext uri="{FF2B5EF4-FFF2-40B4-BE49-F238E27FC236}">
                <a16:creationId xmlns:a16="http://schemas.microsoft.com/office/drawing/2014/main" id="{88C42342-BA99-44AD-8011-EDC624821089}"/>
              </a:ext>
            </a:extLst>
          </p:cNvPr>
          <p:cNvSpPr>
            <a:spLocks noGrp="1"/>
          </p:cNvSpPr>
          <p:nvPr>
            <p:ph type="body" sz="quarter" idx="31" hasCustomPrompt="1"/>
          </p:nvPr>
        </p:nvSpPr>
        <p:spPr>
          <a:xfrm>
            <a:off x="425647" y="475844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3" name="Textplatzhalter 15">
            <a:extLst>
              <a:ext uri="{FF2B5EF4-FFF2-40B4-BE49-F238E27FC236}">
                <a16:creationId xmlns:a16="http://schemas.microsoft.com/office/drawing/2014/main" id="{3EEEE3BE-22E7-4475-8EB1-EAA7B5E6ADAF}"/>
              </a:ext>
            </a:extLst>
          </p:cNvPr>
          <p:cNvSpPr>
            <a:spLocks noGrp="1"/>
          </p:cNvSpPr>
          <p:nvPr>
            <p:ph type="body" sz="quarter" idx="32" hasCustomPrompt="1"/>
          </p:nvPr>
        </p:nvSpPr>
        <p:spPr>
          <a:xfrm>
            <a:off x="3294563" y="475844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 name="Datumsplatzhalter 1">
            <a:extLst>
              <a:ext uri="{FF2B5EF4-FFF2-40B4-BE49-F238E27FC236}">
                <a16:creationId xmlns:a16="http://schemas.microsoft.com/office/drawing/2014/main" id="{93DCDE5B-513A-46BA-8A98-AC58A2315EAE}"/>
              </a:ext>
              <a:ext uri="{C183D7F6-B498-43B3-948B-1728B52AA6E4}">
                <adec:decorative xmlns:adec="http://schemas.microsoft.com/office/drawing/2017/decorative" val="1"/>
              </a:ext>
            </a:extLst>
          </p:cNvPr>
          <p:cNvSpPr>
            <a:spLocks noGrp="1"/>
          </p:cNvSpPr>
          <p:nvPr>
            <p:ph type="dt" sz="half" idx="33"/>
          </p:nvPr>
        </p:nvSpPr>
        <p:spPr/>
        <p:txBody>
          <a:bodyPr/>
          <a:lstStyle/>
          <a:p>
            <a:fld id="{B09B94E0-2DB8-4CFF-84A1-560D3809C81B}" type="datetime1">
              <a:rPr lang="de-DE" smtClean="0"/>
              <a:t>17.11.2024</a:t>
            </a:fld>
            <a:endParaRPr lang="de-DE"/>
          </a:p>
        </p:txBody>
      </p:sp>
      <p:sp>
        <p:nvSpPr>
          <p:cNvPr id="6" name="Fußzeilenplatzhalter 5">
            <a:extLst>
              <a:ext uri="{FF2B5EF4-FFF2-40B4-BE49-F238E27FC236}">
                <a16:creationId xmlns:a16="http://schemas.microsoft.com/office/drawing/2014/main" id="{E4E88788-E36F-47D6-BDFF-F1DE523F2D30}"/>
              </a:ext>
              <a:ext uri="{C183D7F6-B498-43B3-948B-1728B52AA6E4}">
                <adec:decorative xmlns:adec="http://schemas.microsoft.com/office/drawing/2017/decorative" val="1"/>
              </a:ext>
            </a:extLst>
          </p:cNvPr>
          <p:cNvSpPr>
            <a:spLocks noGrp="1"/>
          </p:cNvSpPr>
          <p:nvPr>
            <p:ph type="ftr" sz="quarter" idx="34"/>
          </p:nvPr>
        </p:nvSpPr>
        <p:spPr/>
        <p:txBody>
          <a:bodyPr/>
          <a:lstStyle/>
          <a:p>
            <a:r>
              <a:rPr lang="de-DE"/>
              <a:t>Hier kann eine Fußzeile stehen</a:t>
            </a:r>
            <a:endParaRPr lang="de-DE" dirty="0"/>
          </a:p>
        </p:txBody>
      </p:sp>
      <p:sp>
        <p:nvSpPr>
          <p:cNvPr id="7" name="Foliennummernplatzhalter 6">
            <a:extLst>
              <a:ext uri="{FF2B5EF4-FFF2-40B4-BE49-F238E27FC236}">
                <a16:creationId xmlns:a16="http://schemas.microsoft.com/office/drawing/2014/main" id="{49C57C55-71A6-4F90-95E0-57275999CE9C}"/>
              </a:ext>
            </a:extLst>
          </p:cNvPr>
          <p:cNvSpPr>
            <a:spLocks noGrp="1"/>
          </p:cNvSpPr>
          <p:nvPr>
            <p:ph type="sldNum" sz="quarter" idx="35"/>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321828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3DD5FA1-1A86-4F50-BAC2-A3EE13374FC5}"/>
              </a:ext>
              <a:ext uri="{C183D7F6-B498-43B3-948B-1728B52AA6E4}">
                <adec:decorative xmlns:adec="http://schemas.microsoft.com/office/drawing/2017/decorative" val="1"/>
              </a:ext>
            </a:extLst>
          </p:cNvPr>
          <p:cNvSpPr>
            <a:spLocks noGrp="1"/>
          </p:cNvSpPr>
          <p:nvPr>
            <p:ph type="dt" sz="half" idx="25"/>
          </p:nvPr>
        </p:nvSpPr>
        <p:spPr/>
        <p:txBody>
          <a:bodyPr/>
          <a:lstStyle/>
          <a:p>
            <a:fld id="{6935E56F-95C8-496F-B2B1-45DC6A2195B0}" type="datetime1">
              <a:rPr lang="de-DE" smtClean="0"/>
              <a:t>17.11.2024</a:t>
            </a:fld>
            <a:endParaRPr lang="de-DE"/>
          </a:p>
        </p:txBody>
      </p:sp>
      <p:sp>
        <p:nvSpPr>
          <p:cNvPr id="7" name="Fußzeilenplatzhalter 6">
            <a:extLst>
              <a:ext uri="{FF2B5EF4-FFF2-40B4-BE49-F238E27FC236}">
                <a16:creationId xmlns:a16="http://schemas.microsoft.com/office/drawing/2014/main" id="{3B61B397-1F07-41B4-8EA8-A7625F904234}"/>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A7CCFC2C-01A4-427C-AF15-E4801AB92B6D}"/>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778019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F64E780-A7A5-67F0-1EBF-CB95DD3AAE41}"/>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lvl1pPr>
              <a:defRPr>
                <a:solidFill>
                  <a:schemeClr val="bg1"/>
                </a:solidFill>
              </a:defRPr>
            </a:lvl1p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B8B0CE3-34C3-410F-BCA9-50B80F1A31C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0"/>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58EE8781-E889-620B-4540-4240B4B3D29A}"/>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FC083DC3-3CA5-4D63-48E3-6E6944395237}"/>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430398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Nur Titel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5228A928-FBCC-4CF0-9011-33E5B7B59D8E}"/>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4" name="Freihandform: Form 13">
            <a:extLst>
              <a:ext uri="{FF2B5EF4-FFF2-40B4-BE49-F238E27FC236}">
                <a16:creationId xmlns:a16="http://schemas.microsoft.com/office/drawing/2014/main" id="{7637B9F2-7662-4FBF-BE0E-49F11C687FF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5085F6FC-50B6-4561-974E-AFF8AC41794B}"/>
              </a:ext>
              <a:ext uri="{C183D7F6-B498-43B3-948B-1728B52AA6E4}">
                <adec:decorative xmlns:adec="http://schemas.microsoft.com/office/drawing/2017/decorative" val="1"/>
              </a:ext>
            </a:extLst>
          </p:cNvPr>
          <p:cNvSpPr>
            <a:spLocks noGrp="1"/>
          </p:cNvSpPr>
          <p:nvPr>
            <p:ph type="dt" sz="half" idx="10"/>
          </p:nvPr>
        </p:nvSpPr>
        <p:spPr/>
        <p:txBody>
          <a:bodyPr/>
          <a:lstStyle/>
          <a:p>
            <a:fld id="{D5451183-E1E3-4CC2-A4CA-12B3560A69B2}" type="datetime1">
              <a:rPr lang="de-DE" smtClean="0"/>
              <a:t>17.11.2024</a:t>
            </a:fld>
            <a:endParaRPr lang="de-DE"/>
          </a:p>
        </p:txBody>
      </p:sp>
      <p:sp>
        <p:nvSpPr>
          <p:cNvPr id="6" name="Fußzeilenplatzhalter 5">
            <a:extLst>
              <a:ext uri="{FF2B5EF4-FFF2-40B4-BE49-F238E27FC236}">
                <a16:creationId xmlns:a16="http://schemas.microsoft.com/office/drawing/2014/main" id="{D76EC02D-2D9E-4274-B9A3-AB4BE8DDC558}"/>
              </a:ext>
              <a:ext uri="{C183D7F6-B498-43B3-948B-1728B52AA6E4}">
                <adec:decorative xmlns:adec="http://schemas.microsoft.com/office/drawing/2017/decorative" val="1"/>
              </a:ext>
            </a:extLst>
          </p:cNvPr>
          <p:cNvSpPr>
            <a:spLocks noGrp="1"/>
          </p:cNvSpPr>
          <p:nvPr>
            <p:ph type="ftr" sz="quarter" idx="11"/>
          </p:nvPr>
        </p:nvSpPr>
        <p:spPr/>
        <p:txBody>
          <a:bodyPr/>
          <a:lstStyle/>
          <a:p>
            <a:r>
              <a:rPr lang="de-DE"/>
              <a:t>Hier kann eine Fußzeile stehen</a:t>
            </a:r>
            <a:endParaRPr lang="de-DE" dirty="0"/>
          </a:p>
        </p:txBody>
      </p:sp>
      <p:sp>
        <p:nvSpPr>
          <p:cNvPr id="7" name="Foliennummernplatzhalter 6">
            <a:extLst>
              <a:ext uri="{FF2B5EF4-FFF2-40B4-BE49-F238E27FC236}">
                <a16:creationId xmlns:a16="http://schemas.microsoft.com/office/drawing/2014/main" id="{AF8D77D1-2E8D-4385-85B1-A8EAF45A4314}"/>
              </a:ext>
            </a:extLst>
          </p:cNvPr>
          <p:cNvSpPr>
            <a:spLocks noGrp="1"/>
          </p:cNvSpPr>
          <p:nvPr>
            <p:ph type="sldNum" sz="quarter" idx="1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6654396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A778AE51-1AF2-48BC-8A48-6750BD83403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0259576-C38C-44DB-8DC4-45EAFCA235BF}"/>
              </a:ext>
              <a:ext uri="{C183D7F6-B498-43B3-948B-1728B52AA6E4}">
                <adec:decorative xmlns:adec="http://schemas.microsoft.com/office/drawing/2017/decorative" val="1"/>
              </a:ext>
            </a:extLst>
          </p:cNvPr>
          <p:cNvSpPr>
            <a:spLocks noGrp="1"/>
          </p:cNvSpPr>
          <p:nvPr>
            <p:ph type="dt" sz="half" idx="25"/>
          </p:nvPr>
        </p:nvSpPr>
        <p:spPr/>
        <p:txBody>
          <a:bodyPr/>
          <a:lstStyle/>
          <a:p>
            <a:fld id="{2275C2DE-A08F-4F54-94A2-99E1590919A0}" type="datetime1">
              <a:rPr lang="de-DE" smtClean="0"/>
              <a:t>17.11.2024</a:t>
            </a:fld>
            <a:endParaRPr lang="de-DE"/>
          </a:p>
        </p:txBody>
      </p:sp>
      <p:sp>
        <p:nvSpPr>
          <p:cNvPr id="8" name="Fußzeilenplatzhalter 7">
            <a:extLst>
              <a:ext uri="{FF2B5EF4-FFF2-40B4-BE49-F238E27FC236}">
                <a16:creationId xmlns:a16="http://schemas.microsoft.com/office/drawing/2014/main" id="{F9AFE007-DA74-4741-B391-58B521B5FFAD}"/>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4F75F52C-E1CA-4946-822E-C7E0AC1EFA1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972896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3AE8AF3D-C01D-486B-BA38-9FA3517E547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46BB1C15-432A-49F1-8CAA-B09B103383F1}"/>
              </a:ext>
              <a:ext uri="{C183D7F6-B498-43B3-948B-1728B52AA6E4}">
                <adec:decorative xmlns:adec="http://schemas.microsoft.com/office/drawing/2017/decorative" val="1"/>
              </a:ext>
            </a:extLst>
          </p:cNvPr>
          <p:cNvSpPr>
            <a:spLocks noGrp="1"/>
          </p:cNvSpPr>
          <p:nvPr>
            <p:ph type="dt" sz="half" idx="25"/>
          </p:nvPr>
        </p:nvSpPr>
        <p:spPr/>
        <p:txBody>
          <a:bodyPr/>
          <a:lstStyle/>
          <a:p>
            <a:fld id="{36DBB69C-A674-4575-AB5B-858A5E6BC7B4}" type="datetime1">
              <a:rPr lang="de-DE" smtClean="0"/>
              <a:t>17.11.2024</a:t>
            </a:fld>
            <a:endParaRPr lang="de-DE"/>
          </a:p>
        </p:txBody>
      </p:sp>
      <p:sp>
        <p:nvSpPr>
          <p:cNvPr id="9" name="Fußzeilenplatzhalter 8">
            <a:extLst>
              <a:ext uri="{FF2B5EF4-FFF2-40B4-BE49-F238E27FC236}">
                <a16:creationId xmlns:a16="http://schemas.microsoft.com/office/drawing/2014/main" id="{E8841684-6FA3-437C-ABD1-AC8C3C6B0732}"/>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0" name="Foliennummernplatzhalter 9">
            <a:extLst>
              <a:ext uri="{FF2B5EF4-FFF2-40B4-BE49-F238E27FC236}">
                <a16:creationId xmlns:a16="http://schemas.microsoft.com/office/drawing/2014/main" id="{F27569A6-071E-4E15-B632-1A50B83A909A}"/>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4342906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F5D1F03E-FB2A-4674-A41E-83C9F652F144}"/>
              </a:ext>
              <a:ext uri="{C183D7F6-B498-43B3-948B-1728B52AA6E4}">
                <adec:decorative xmlns:adec="http://schemas.microsoft.com/office/drawing/2017/decorative" val="1"/>
              </a:ext>
            </a:extLst>
          </p:cNvPr>
          <p:cNvSpPr>
            <a:spLocks noGrp="1"/>
          </p:cNvSpPr>
          <p:nvPr>
            <p:ph type="dt" sz="half" idx="25"/>
          </p:nvPr>
        </p:nvSpPr>
        <p:spPr/>
        <p:txBody>
          <a:bodyPr/>
          <a:lstStyle/>
          <a:p>
            <a:fld id="{32156A6B-DD04-4D78-AB1E-865E12B4A271}" type="datetime1">
              <a:rPr lang="de-DE" smtClean="0"/>
              <a:t>17.11.2024</a:t>
            </a:fld>
            <a:endParaRPr lang="de-DE"/>
          </a:p>
        </p:txBody>
      </p:sp>
      <p:sp>
        <p:nvSpPr>
          <p:cNvPr id="10" name="Fußzeilenplatzhalter 9">
            <a:extLst>
              <a:ext uri="{FF2B5EF4-FFF2-40B4-BE49-F238E27FC236}">
                <a16:creationId xmlns:a16="http://schemas.microsoft.com/office/drawing/2014/main" id="{16F65C4D-7EF3-4E34-996C-70A3F95A64BE}"/>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1" name="Foliennummernplatzhalter 10">
            <a:extLst>
              <a:ext uri="{FF2B5EF4-FFF2-40B4-BE49-F238E27FC236}">
                <a16:creationId xmlns:a16="http://schemas.microsoft.com/office/drawing/2014/main" id="{F394C8F9-9735-41F0-A5CF-EF28684A962F}"/>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799290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EA85D7F3-DB47-40CA-9438-6567B6B49220}"/>
              </a:ext>
              <a:ext uri="{C183D7F6-B498-43B3-948B-1728B52AA6E4}">
                <adec:decorative xmlns:adec="http://schemas.microsoft.com/office/drawing/2017/decorative" val="1"/>
              </a:ext>
            </a:extLst>
          </p:cNvPr>
          <p:cNvSpPr>
            <a:spLocks noGrp="1"/>
          </p:cNvSpPr>
          <p:nvPr>
            <p:ph type="dt" sz="half" idx="25"/>
          </p:nvPr>
        </p:nvSpPr>
        <p:spPr/>
        <p:txBody>
          <a:bodyPr/>
          <a:lstStyle/>
          <a:p>
            <a:fld id="{81B8D05C-5511-4B56-A49C-44DEB3FE4D34}" type="datetime1">
              <a:rPr lang="de-DE" smtClean="0"/>
              <a:t>17.11.2024</a:t>
            </a:fld>
            <a:endParaRPr lang="de-DE"/>
          </a:p>
        </p:txBody>
      </p:sp>
      <p:sp>
        <p:nvSpPr>
          <p:cNvPr id="11" name="Fußzeilenplatzhalter 10">
            <a:extLst>
              <a:ext uri="{FF2B5EF4-FFF2-40B4-BE49-F238E27FC236}">
                <a16:creationId xmlns:a16="http://schemas.microsoft.com/office/drawing/2014/main" id="{F592A1FC-FB80-44A8-899F-74E00947FBF4}"/>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2" name="Foliennummernplatzhalter 11">
            <a:extLst>
              <a:ext uri="{FF2B5EF4-FFF2-40B4-BE49-F238E27FC236}">
                <a16:creationId xmlns:a16="http://schemas.microsoft.com/office/drawing/2014/main" id="{525FC921-D0B9-4AEF-B4B6-E41A75F72E99}"/>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5980823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1C832FD-5353-40B6-890C-D5A120BD4270}"/>
              </a:ext>
              <a:ext uri="{C183D7F6-B498-43B3-948B-1728B52AA6E4}">
                <adec:decorative xmlns:adec="http://schemas.microsoft.com/office/drawing/2017/decorative" val="1"/>
              </a:ext>
            </a:extLst>
          </p:cNvPr>
          <p:cNvSpPr>
            <a:spLocks noGrp="1"/>
          </p:cNvSpPr>
          <p:nvPr>
            <p:ph type="dt" sz="half" idx="25"/>
          </p:nvPr>
        </p:nvSpPr>
        <p:spPr/>
        <p:txBody>
          <a:bodyPr/>
          <a:lstStyle/>
          <a:p>
            <a:fld id="{4D2706A0-46B4-44D8-860E-B3259D87A8D8}" type="datetime1">
              <a:rPr lang="de-DE" smtClean="0"/>
              <a:t>17.11.2024</a:t>
            </a:fld>
            <a:endParaRPr lang="de-DE"/>
          </a:p>
        </p:txBody>
      </p:sp>
      <p:sp>
        <p:nvSpPr>
          <p:cNvPr id="8" name="Fußzeilenplatzhalter 7">
            <a:extLst>
              <a:ext uri="{FF2B5EF4-FFF2-40B4-BE49-F238E27FC236}">
                <a16:creationId xmlns:a16="http://schemas.microsoft.com/office/drawing/2014/main" id="{6D876FD8-FD89-4685-8BDF-30BD2653B606}"/>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0" name="Foliennummernplatzhalter 9">
            <a:extLst>
              <a:ext uri="{FF2B5EF4-FFF2-40B4-BE49-F238E27FC236}">
                <a16:creationId xmlns:a16="http://schemas.microsoft.com/office/drawing/2014/main" id="{D25C1838-6FA5-4488-B8B8-580877B66AA5}"/>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3989553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07BFE4BB-B5FD-419A-998F-09327FEC6FA3}"/>
              </a:ext>
              <a:ext uri="{C183D7F6-B498-43B3-948B-1728B52AA6E4}">
                <adec:decorative xmlns:adec="http://schemas.microsoft.com/office/drawing/2017/decorative" val="1"/>
              </a:ext>
            </a:extLst>
          </p:cNvPr>
          <p:cNvSpPr>
            <a:spLocks noGrp="1"/>
          </p:cNvSpPr>
          <p:nvPr>
            <p:ph type="dt" sz="half" idx="25"/>
          </p:nvPr>
        </p:nvSpPr>
        <p:spPr/>
        <p:txBody>
          <a:bodyPr/>
          <a:lstStyle/>
          <a:p>
            <a:fld id="{83778D17-97B9-4862-8812-C4F5A0370128}" type="datetime1">
              <a:rPr lang="de-DE" smtClean="0"/>
              <a:t>17.11.2024</a:t>
            </a:fld>
            <a:endParaRPr lang="de-DE"/>
          </a:p>
        </p:txBody>
      </p:sp>
      <p:sp>
        <p:nvSpPr>
          <p:cNvPr id="8" name="Fußzeilenplatzhalter 7">
            <a:extLst>
              <a:ext uri="{FF2B5EF4-FFF2-40B4-BE49-F238E27FC236}">
                <a16:creationId xmlns:a16="http://schemas.microsoft.com/office/drawing/2014/main" id="{1B9D1E6A-EA91-4CC5-866E-443C33F9D2FF}"/>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8800EBC1-8919-4ECC-9234-8EB458C13B41}"/>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615561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38CF302-D365-4B6E-A384-7C075033DCE5}"/>
              </a:ext>
              <a:ext uri="{C183D7F6-B498-43B3-948B-1728B52AA6E4}">
                <adec:decorative xmlns:adec="http://schemas.microsoft.com/office/drawing/2017/decorative" val="1"/>
              </a:ext>
            </a:extLst>
          </p:cNvPr>
          <p:cNvSpPr>
            <a:spLocks noGrp="1"/>
          </p:cNvSpPr>
          <p:nvPr>
            <p:ph type="dt" sz="half" idx="25"/>
          </p:nvPr>
        </p:nvSpPr>
        <p:spPr/>
        <p:txBody>
          <a:bodyPr/>
          <a:lstStyle/>
          <a:p>
            <a:fld id="{E0A9534E-BF2B-409E-A0B0-921BB86130F9}" type="datetime1">
              <a:rPr lang="de-DE" smtClean="0"/>
              <a:t>17.11.2024</a:t>
            </a:fld>
            <a:endParaRPr lang="de-DE"/>
          </a:p>
        </p:txBody>
      </p:sp>
      <p:sp>
        <p:nvSpPr>
          <p:cNvPr id="8" name="Fußzeilenplatzhalter 7">
            <a:extLst>
              <a:ext uri="{FF2B5EF4-FFF2-40B4-BE49-F238E27FC236}">
                <a16:creationId xmlns:a16="http://schemas.microsoft.com/office/drawing/2014/main" id="{E8FFC3E6-1167-4832-AFA4-A796A7FC4A2F}"/>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96FE913B-9D3A-4F24-AC1D-220347E83CC0}"/>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17562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Bild run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1" name="Bildplatzhalter 10">
            <a:extLst>
              <a:ext uri="{FF2B5EF4-FFF2-40B4-BE49-F238E27FC236}">
                <a16:creationId xmlns:a16="http://schemas.microsoft.com/office/drawing/2014/main" id="{D4EEF3E0-B7D5-48DD-BF3F-C1F5C3714CEB}"/>
              </a:ext>
            </a:extLst>
          </p:cNvPr>
          <p:cNvSpPr>
            <a:spLocks noGrp="1"/>
          </p:cNvSpPr>
          <p:nvPr>
            <p:ph type="pic" sz="quarter" idx="14" hasCustomPrompt="1"/>
          </p:nvPr>
        </p:nvSpPr>
        <p:spPr bwMode="gray">
          <a:xfrm>
            <a:off x="8526364" y="0"/>
            <a:ext cx="3665636" cy="6200180"/>
          </a:xfrm>
          <a:custGeom>
            <a:avLst/>
            <a:gdLst>
              <a:gd name="connsiteX0" fmla="*/ 0 w 3910012"/>
              <a:gd name="connsiteY0" fmla="*/ 0 h 6613525"/>
              <a:gd name="connsiteX1" fmla="*/ 3910012 w 3910012"/>
              <a:gd name="connsiteY1" fmla="*/ 0 h 6613525"/>
              <a:gd name="connsiteX2" fmla="*/ 3910012 w 3910012"/>
              <a:gd name="connsiteY2" fmla="*/ 219074 h 6613525"/>
              <a:gd name="connsiteX3" fmla="*/ 3910012 w 3910012"/>
              <a:gd name="connsiteY3" fmla="*/ 434975 h 6613525"/>
              <a:gd name="connsiteX4" fmla="*/ 3910012 w 3910012"/>
              <a:gd name="connsiteY4" fmla="*/ 2397600 h 6613525"/>
              <a:gd name="connsiteX5" fmla="*/ 3910012 w 3910012"/>
              <a:gd name="connsiteY5" fmla="*/ 6397624 h 6613525"/>
              <a:gd name="connsiteX6" fmla="*/ 3910012 w 3910012"/>
              <a:gd name="connsiteY6" fmla="*/ 6613525 h 6613525"/>
              <a:gd name="connsiteX7" fmla="*/ 3841287 w 3910012"/>
              <a:gd name="connsiteY7" fmla="*/ 6613525 h 6613525"/>
              <a:gd name="connsiteX8" fmla="*/ 1992016 w 3910012"/>
              <a:gd name="connsiteY8" fmla="*/ 6613525 h 6613525"/>
              <a:gd name="connsiteX9" fmla="*/ 0 w 3910012"/>
              <a:gd name="connsiteY9" fmla="*/ 4402839 h 6613525"/>
              <a:gd name="connsiteX10" fmla="*/ 0 w 3910012"/>
              <a:gd name="connsiteY10" fmla="*/ 4186938 h 6613525"/>
              <a:gd name="connsiteX11" fmla="*/ 0 w 3910012"/>
              <a:gd name="connsiteY11" fmla="*/ 2397600 h 6613525"/>
              <a:gd name="connsiteX12" fmla="*/ 0 w 3910012"/>
              <a:gd name="connsiteY12" fmla="*/ 434975 h 6613525"/>
              <a:gd name="connsiteX13" fmla="*/ 0 w 3910012"/>
              <a:gd name="connsiteY13" fmla="*/ 219074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012" h="6613525">
                <a:moveTo>
                  <a:pt x="0" y="0"/>
                </a:moveTo>
                <a:lnTo>
                  <a:pt x="3910012" y="0"/>
                </a:lnTo>
                <a:lnTo>
                  <a:pt x="3910012" y="219074"/>
                </a:lnTo>
                <a:lnTo>
                  <a:pt x="3910012" y="434975"/>
                </a:lnTo>
                <a:lnTo>
                  <a:pt x="3910012" y="2397600"/>
                </a:lnTo>
                <a:lnTo>
                  <a:pt x="3910012" y="6397624"/>
                </a:lnTo>
                <a:lnTo>
                  <a:pt x="3910012" y="6613525"/>
                </a:lnTo>
                <a:lnTo>
                  <a:pt x="3841287" y="6613525"/>
                </a:lnTo>
                <a:cubicBezTo>
                  <a:pt x="1992016" y="6613525"/>
                  <a:pt x="1992016" y="6613525"/>
                  <a:pt x="1992016" y="6613525"/>
                </a:cubicBezTo>
                <a:cubicBezTo>
                  <a:pt x="895707" y="6613525"/>
                  <a:pt x="0" y="5624670"/>
                  <a:pt x="0" y="4402839"/>
                </a:cubicBezTo>
                <a:lnTo>
                  <a:pt x="0" y="4186938"/>
                </a:lnTo>
                <a:lnTo>
                  <a:pt x="0" y="2397600"/>
                </a:lnTo>
                <a:lnTo>
                  <a:pt x="0" y="434975"/>
                </a:lnTo>
                <a:lnTo>
                  <a:pt x="0" y="219074"/>
                </a:lnTo>
                <a:close/>
              </a:path>
            </a:pathLst>
          </a:cu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EBC6C0B-5CCC-4B94-A763-449F1DE24E8B}"/>
              </a:ext>
              <a:ext uri="{C183D7F6-B498-43B3-948B-1728B52AA6E4}">
                <adec:decorative xmlns:adec="http://schemas.microsoft.com/office/drawing/2017/decorative" val="1"/>
              </a:ext>
            </a:extLst>
          </p:cNvPr>
          <p:cNvSpPr>
            <a:spLocks noGrp="1"/>
          </p:cNvSpPr>
          <p:nvPr>
            <p:ph type="dt" sz="half" idx="25"/>
          </p:nvPr>
        </p:nvSpPr>
        <p:spPr/>
        <p:txBody>
          <a:bodyPr/>
          <a:lstStyle/>
          <a:p>
            <a:fld id="{9F090FFB-9F74-453A-9A9D-9C32A30DD776}" type="datetime1">
              <a:rPr lang="de-DE" smtClean="0"/>
              <a:t>17.11.2024</a:t>
            </a:fld>
            <a:endParaRPr lang="de-DE"/>
          </a:p>
        </p:txBody>
      </p:sp>
      <p:sp>
        <p:nvSpPr>
          <p:cNvPr id="8" name="Fußzeilenplatzhalter 7">
            <a:extLst>
              <a:ext uri="{FF2B5EF4-FFF2-40B4-BE49-F238E27FC236}">
                <a16:creationId xmlns:a16="http://schemas.microsoft.com/office/drawing/2014/main" id="{0ECC16AC-C34B-4437-837C-B2D5EFC4DC50}"/>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5D91E655-AFA6-4F34-B5BF-BACE29A75E3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794865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Bild run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2" name="Bildplatzhalter 11">
            <a:extLst>
              <a:ext uri="{FF2B5EF4-FFF2-40B4-BE49-F238E27FC236}">
                <a16:creationId xmlns:a16="http://schemas.microsoft.com/office/drawing/2014/main" id="{C772F101-C742-4D1C-A801-EDE41F201EB8}"/>
              </a:ext>
            </a:extLst>
          </p:cNvPr>
          <p:cNvSpPr>
            <a:spLocks noGrp="1"/>
          </p:cNvSpPr>
          <p:nvPr>
            <p:ph type="pic" sz="quarter" idx="25" hasCustomPrompt="1"/>
          </p:nvPr>
        </p:nvSpPr>
        <p:spPr bwMode="gray">
          <a:xfrm>
            <a:off x="6096000" y="0"/>
            <a:ext cx="6096000" cy="6200180"/>
          </a:xfrm>
          <a:custGeom>
            <a:avLst/>
            <a:gdLst>
              <a:gd name="connsiteX0" fmla="*/ 0 w 6502400"/>
              <a:gd name="connsiteY0" fmla="*/ 0 h 6613525"/>
              <a:gd name="connsiteX1" fmla="*/ 6502400 w 6502400"/>
              <a:gd name="connsiteY1" fmla="*/ 0 h 6613525"/>
              <a:gd name="connsiteX2" fmla="*/ 6502400 w 6502400"/>
              <a:gd name="connsiteY2" fmla="*/ 219074 h 6613525"/>
              <a:gd name="connsiteX3" fmla="*/ 6502400 w 6502400"/>
              <a:gd name="connsiteY3" fmla="*/ 434975 h 6613525"/>
              <a:gd name="connsiteX4" fmla="*/ 6502400 w 6502400"/>
              <a:gd name="connsiteY4" fmla="*/ 2577600 h 6613525"/>
              <a:gd name="connsiteX5" fmla="*/ 6502400 w 6502400"/>
              <a:gd name="connsiteY5" fmla="*/ 6397624 h 6613525"/>
              <a:gd name="connsiteX6" fmla="*/ 6502400 w 6502400"/>
              <a:gd name="connsiteY6" fmla="*/ 6613525 h 6613525"/>
              <a:gd name="connsiteX7" fmla="*/ 6456527 w 6502400"/>
              <a:gd name="connsiteY7" fmla="*/ 6613525 h 6613525"/>
              <a:gd name="connsiteX8" fmla="*/ 5729227 w 6502400"/>
              <a:gd name="connsiteY8" fmla="*/ 6613525 h 6613525"/>
              <a:gd name="connsiteX9" fmla="*/ 5700807 w 6502400"/>
              <a:gd name="connsiteY9" fmla="*/ 6613525 h 6613525"/>
              <a:gd name="connsiteX10" fmla="*/ 5572241 w 6502400"/>
              <a:gd name="connsiteY10" fmla="*/ 6613525 h 6613525"/>
              <a:gd name="connsiteX11" fmla="*/ 5429516 w 6502400"/>
              <a:gd name="connsiteY11" fmla="*/ 6613525 h 6613525"/>
              <a:gd name="connsiteX12" fmla="*/ 5363860 w 6502400"/>
              <a:gd name="connsiteY12" fmla="*/ 6613525 h 6613525"/>
              <a:gd name="connsiteX13" fmla="*/ 5300374 w 6502400"/>
              <a:gd name="connsiteY13" fmla="*/ 6613525 h 6613525"/>
              <a:gd name="connsiteX14" fmla="*/ 5184136 w 6502400"/>
              <a:gd name="connsiteY14" fmla="*/ 6613525 h 6613525"/>
              <a:gd name="connsiteX15" fmla="*/ 5080119 w 6502400"/>
              <a:gd name="connsiteY15" fmla="*/ 6613525 h 6613525"/>
              <a:gd name="connsiteX16" fmla="*/ 5047964 w 6502400"/>
              <a:gd name="connsiteY16" fmla="*/ 6613525 h 6613525"/>
              <a:gd name="connsiteX17" fmla="*/ 4987649 w 6502400"/>
              <a:gd name="connsiteY17" fmla="*/ 6613525 h 6613525"/>
              <a:gd name="connsiteX18" fmla="*/ 4834626 w 6502400"/>
              <a:gd name="connsiteY18" fmla="*/ 6613525 h 6613525"/>
              <a:gd name="connsiteX19" fmla="*/ 4752443 w 6502400"/>
              <a:gd name="connsiteY19" fmla="*/ 6613525 h 6613525"/>
              <a:gd name="connsiteX20" fmla="*/ 4719631 w 6502400"/>
              <a:gd name="connsiteY20" fmla="*/ 6613525 h 6613525"/>
              <a:gd name="connsiteX21" fmla="*/ 4637234 w 6502400"/>
              <a:gd name="connsiteY21" fmla="*/ 6613525 h 6613525"/>
              <a:gd name="connsiteX22" fmla="*/ 4582000 w 6502400"/>
              <a:gd name="connsiteY22" fmla="*/ 6613525 h 6613525"/>
              <a:gd name="connsiteX23" fmla="*/ 4548498 w 6502400"/>
              <a:gd name="connsiteY23" fmla="*/ 6613525 h 6613525"/>
              <a:gd name="connsiteX24" fmla="*/ 4531295 w 6502400"/>
              <a:gd name="connsiteY24" fmla="*/ 6613525 h 6613525"/>
              <a:gd name="connsiteX25" fmla="*/ 4524050 w 6502400"/>
              <a:gd name="connsiteY25" fmla="*/ 6613525 h 6613525"/>
              <a:gd name="connsiteX26" fmla="*/ 4476616 w 6502400"/>
              <a:gd name="connsiteY26" fmla="*/ 6613525 h 6613525"/>
              <a:gd name="connsiteX27" fmla="*/ 1992016 w 6502400"/>
              <a:gd name="connsiteY27" fmla="*/ 6613525 h 6613525"/>
              <a:gd name="connsiteX28" fmla="*/ 0 w 6502400"/>
              <a:gd name="connsiteY28" fmla="*/ 4402839 h 6613525"/>
              <a:gd name="connsiteX29" fmla="*/ 0 w 6502400"/>
              <a:gd name="connsiteY29" fmla="*/ 4186938 h 6613525"/>
              <a:gd name="connsiteX30" fmla="*/ 0 w 6502400"/>
              <a:gd name="connsiteY30" fmla="*/ 2577600 h 6613525"/>
              <a:gd name="connsiteX31" fmla="*/ 0 w 6502400"/>
              <a:gd name="connsiteY31" fmla="*/ 434975 h 6613525"/>
              <a:gd name="connsiteX32" fmla="*/ 0 w 6502400"/>
              <a:gd name="connsiteY32" fmla="*/ 219074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02400" h="6613525">
                <a:moveTo>
                  <a:pt x="0" y="0"/>
                </a:moveTo>
                <a:lnTo>
                  <a:pt x="6502400" y="0"/>
                </a:lnTo>
                <a:lnTo>
                  <a:pt x="6502400" y="219074"/>
                </a:lnTo>
                <a:lnTo>
                  <a:pt x="6502400" y="434975"/>
                </a:lnTo>
                <a:lnTo>
                  <a:pt x="6502400" y="2577600"/>
                </a:lnTo>
                <a:lnTo>
                  <a:pt x="6502400" y="6397624"/>
                </a:lnTo>
                <a:lnTo>
                  <a:pt x="6502400" y="6613525"/>
                </a:lnTo>
                <a:lnTo>
                  <a:pt x="6456527" y="6613525"/>
                </a:lnTo>
                <a:cubicBezTo>
                  <a:pt x="6175098" y="6613525"/>
                  <a:pt x="5934655" y="6613525"/>
                  <a:pt x="5729227" y="6613525"/>
                </a:cubicBezTo>
                <a:lnTo>
                  <a:pt x="5700807" y="6613525"/>
                </a:lnTo>
                <a:lnTo>
                  <a:pt x="5572241" y="6613525"/>
                </a:lnTo>
                <a:lnTo>
                  <a:pt x="5429516" y="6613525"/>
                </a:lnTo>
                <a:lnTo>
                  <a:pt x="5363860" y="6613525"/>
                </a:lnTo>
                <a:lnTo>
                  <a:pt x="5300374" y="6613525"/>
                </a:lnTo>
                <a:lnTo>
                  <a:pt x="5184136" y="6613525"/>
                </a:lnTo>
                <a:lnTo>
                  <a:pt x="5080119" y="6613525"/>
                </a:lnTo>
                <a:lnTo>
                  <a:pt x="5047964" y="6613525"/>
                </a:lnTo>
                <a:lnTo>
                  <a:pt x="4987649" y="6613525"/>
                </a:lnTo>
                <a:lnTo>
                  <a:pt x="4834626" y="6613525"/>
                </a:lnTo>
                <a:lnTo>
                  <a:pt x="4752443" y="6613525"/>
                </a:lnTo>
                <a:lnTo>
                  <a:pt x="4719631" y="6613525"/>
                </a:lnTo>
                <a:lnTo>
                  <a:pt x="4637234" y="6613525"/>
                </a:lnTo>
                <a:lnTo>
                  <a:pt x="4582000" y="6613525"/>
                </a:lnTo>
                <a:lnTo>
                  <a:pt x="4548498" y="6613525"/>
                </a:lnTo>
                <a:lnTo>
                  <a:pt x="4531295" y="6613525"/>
                </a:lnTo>
                <a:lnTo>
                  <a:pt x="4524050" y="6613525"/>
                </a:lnTo>
                <a:lnTo>
                  <a:pt x="4476616" y="6613525"/>
                </a:lnTo>
                <a:cubicBezTo>
                  <a:pt x="1992016" y="6613525"/>
                  <a:pt x="1992016" y="6613525"/>
                  <a:pt x="1992016" y="6613525"/>
                </a:cubicBezTo>
                <a:cubicBezTo>
                  <a:pt x="895707" y="6613525"/>
                  <a:pt x="0" y="5624670"/>
                  <a:pt x="0" y="4402839"/>
                </a:cubicBezTo>
                <a:lnTo>
                  <a:pt x="0" y="4186938"/>
                </a:lnTo>
                <a:lnTo>
                  <a:pt x="0" y="2577600"/>
                </a:lnTo>
                <a:lnTo>
                  <a:pt x="0" y="434975"/>
                </a:lnTo>
                <a:lnTo>
                  <a:pt x="0" y="219074"/>
                </a:lnTo>
                <a:close/>
              </a:path>
            </a:pathLst>
          </a:cu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A7F0CC5C-0F1D-42A1-8DE8-110E1560E463}"/>
              </a:ext>
              <a:ext uri="{C183D7F6-B498-43B3-948B-1728B52AA6E4}">
                <adec:decorative xmlns:adec="http://schemas.microsoft.com/office/drawing/2017/decorative" val="1"/>
              </a:ext>
            </a:extLst>
          </p:cNvPr>
          <p:cNvSpPr>
            <a:spLocks noGrp="1"/>
          </p:cNvSpPr>
          <p:nvPr>
            <p:ph type="dt" sz="half" idx="26"/>
          </p:nvPr>
        </p:nvSpPr>
        <p:spPr/>
        <p:txBody>
          <a:bodyPr/>
          <a:lstStyle/>
          <a:p>
            <a:fld id="{CFF8B039-3510-439A-B99F-74A01B00E01D}" type="datetime1">
              <a:rPr lang="de-DE" smtClean="0"/>
              <a:t>17.11.2024</a:t>
            </a:fld>
            <a:endParaRPr lang="de-DE"/>
          </a:p>
        </p:txBody>
      </p:sp>
      <p:sp>
        <p:nvSpPr>
          <p:cNvPr id="8" name="Fußzeilenplatzhalter 7">
            <a:extLst>
              <a:ext uri="{FF2B5EF4-FFF2-40B4-BE49-F238E27FC236}">
                <a16:creationId xmlns:a16="http://schemas.microsoft.com/office/drawing/2014/main" id="{8F6A88C6-D7A9-4AF3-8CD0-3A18BD36BCA5}"/>
              </a:ext>
              <a:ext uri="{C183D7F6-B498-43B3-948B-1728B52AA6E4}">
                <adec:decorative xmlns:adec="http://schemas.microsoft.com/office/drawing/2017/decorative" val="1"/>
              </a:ext>
            </a:extLst>
          </p:cNvPr>
          <p:cNvSpPr>
            <a:spLocks noGrp="1"/>
          </p:cNvSpPr>
          <p:nvPr>
            <p:ph type="ftr" sz="quarter" idx="27"/>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2581C330-ACF0-4AA0-9409-97890AB51D71}"/>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07780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D1C1156E-82F9-42CD-B7D9-45947C8083E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E65E928-DEAC-7F87-4223-99EBD0B70E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3387604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Bild run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12" name="Bildplatzhalter 11">
            <a:extLst>
              <a:ext uri="{FF2B5EF4-FFF2-40B4-BE49-F238E27FC236}">
                <a16:creationId xmlns:a16="http://schemas.microsoft.com/office/drawing/2014/main" id="{1DFE47B0-30C5-47CC-9738-49C442D9CB19}"/>
              </a:ext>
            </a:extLst>
          </p:cNvPr>
          <p:cNvSpPr>
            <a:spLocks noGrp="1"/>
          </p:cNvSpPr>
          <p:nvPr>
            <p:ph type="pic" sz="quarter" idx="14" hasCustomPrompt="1"/>
          </p:nvPr>
        </p:nvSpPr>
        <p:spPr bwMode="gray">
          <a:xfrm>
            <a:off x="4881562" y="0"/>
            <a:ext cx="7310438" cy="6200180"/>
          </a:xfrm>
          <a:custGeom>
            <a:avLst/>
            <a:gdLst>
              <a:gd name="connsiteX0" fmla="*/ 0 w 7797800"/>
              <a:gd name="connsiteY0" fmla="*/ 0 h 6613525"/>
              <a:gd name="connsiteX1" fmla="*/ 7797800 w 7797800"/>
              <a:gd name="connsiteY1" fmla="*/ 0 h 6613525"/>
              <a:gd name="connsiteX2" fmla="*/ 7797800 w 7797800"/>
              <a:gd name="connsiteY2" fmla="*/ 219071 h 6613525"/>
              <a:gd name="connsiteX3" fmla="*/ 7797800 w 7797800"/>
              <a:gd name="connsiteY3" fmla="*/ 434975 h 6613525"/>
              <a:gd name="connsiteX4" fmla="*/ 7797800 w 7797800"/>
              <a:gd name="connsiteY4" fmla="*/ 3586163 h 6613525"/>
              <a:gd name="connsiteX5" fmla="*/ 7797800 w 7797800"/>
              <a:gd name="connsiteY5" fmla="*/ 6184900 h 6613525"/>
              <a:gd name="connsiteX6" fmla="*/ 7797800 w 7797800"/>
              <a:gd name="connsiteY6" fmla="*/ 6613525 h 6613525"/>
              <a:gd name="connsiteX7" fmla="*/ 7429735 w 7797800"/>
              <a:gd name="connsiteY7" fmla="*/ 6613525 h 6613525"/>
              <a:gd name="connsiteX8" fmla="*/ 5729227 w 7797800"/>
              <a:gd name="connsiteY8" fmla="*/ 6613525 h 6613525"/>
              <a:gd name="connsiteX9" fmla="*/ 5700807 w 7797800"/>
              <a:gd name="connsiteY9" fmla="*/ 6613525 h 6613525"/>
              <a:gd name="connsiteX10" fmla="*/ 5572241 w 7797800"/>
              <a:gd name="connsiteY10" fmla="*/ 6613525 h 6613525"/>
              <a:gd name="connsiteX11" fmla="*/ 5429516 w 7797800"/>
              <a:gd name="connsiteY11" fmla="*/ 6613525 h 6613525"/>
              <a:gd name="connsiteX12" fmla="*/ 5363860 w 7797800"/>
              <a:gd name="connsiteY12" fmla="*/ 6613525 h 6613525"/>
              <a:gd name="connsiteX13" fmla="*/ 5300374 w 7797800"/>
              <a:gd name="connsiteY13" fmla="*/ 6613525 h 6613525"/>
              <a:gd name="connsiteX14" fmla="*/ 5184136 w 7797800"/>
              <a:gd name="connsiteY14" fmla="*/ 6613525 h 6613525"/>
              <a:gd name="connsiteX15" fmla="*/ 5080119 w 7797800"/>
              <a:gd name="connsiteY15" fmla="*/ 6613525 h 6613525"/>
              <a:gd name="connsiteX16" fmla="*/ 5047964 w 7797800"/>
              <a:gd name="connsiteY16" fmla="*/ 6613525 h 6613525"/>
              <a:gd name="connsiteX17" fmla="*/ 4987649 w 7797800"/>
              <a:gd name="connsiteY17" fmla="*/ 6613525 h 6613525"/>
              <a:gd name="connsiteX18" fmla="*/ 4834626 w 7797800"/>
              <a:gd name="connsiteY18" fmla="*/ 6613525 h 6613525"/>
              <a:gd name="connsiteX19" fmla="*/ 4752443 w 7797800"/>
              <a:gd name="connsiteY19" fmla="*/ 6613525 h 6613525"/>
              <a:gd name="connsiteX20" fmla="*/ 4719631 w 7797800"/>
              <a:gd name="connsiteY20" fmla="*/ 6613525 h 6613525"/>
              <a:gd name="connsiteX21" fmla="*/ 4637234 w 7797800"/>
              <a:gd name="connsiteY21" fmla="*/ 6613525 h 6613525"/>
              <a:gd name="connsiteX22" fmla="*/ 4582000 w 7797800"/>
              <a:gd name="connsiteY22" fmla="*/ 6613525 h 6613525"/>
              <a:gd name="connsiteX23" fmla="*/ 4548498 w 7797800"/>
              <a:gd name="connsiteY23" fmla="*/ 6613525 h 6613525"/>
              <a:gd name="connsiteX24" fmla="*/ 4531295 w 7797800"/>
              <a:gd name="connsiteY24" fmla="*/ 6613525 h 6613525"/>
              <a:gd name="connsiteX25" fmla="*/ 4524050 w 7797800"/>
              <a:gd name="connsiteY25" fmla="*/ 6613525 h 6613525"/>
              <a:gd name="connsiteX26" fmla="*/ 4476616 w 7797800"/>
              <a:gd name="connsiteY26" fmla="*/ 6613525 h 6613525"/>
              <a:gd name="connsiteX27" fmla="*/ 1992016 w 7797800"/>
              <a:gd name="connsiteY27" fmla="*/ 6613525 h 6613525"/>
              <a:gd name="connsiteX28" fmla="*/ 0 w 7797800"/>
              <a:gd name="connsiteY28" fmla="*/ 4402839 h 6613525"/>
              <a:gd name="connsiteX29" fmla="*/ 0 w 7797800"/>
              <a:gd name="connsiteY29" fmla="*/ 3974214 h 6613525"/>
              <a:gd name="connsiteX30" fmla="*/ 0 w 7797800"/>
              <a:gd name="connsiteY30" fmla="*/ 3586163 h 6613525"/>
              <a:gd name="connsiteX31" fmla="*/ 0 w 7797800"/>
              <a:gd name="connsiteY31" fmla="*/ 434975 h 6613525"/>
              <a:gd name="connsiteX32" fmla="*/ 0 w 7797800"/>
              <a:gd name="connsiteY32" fmla="*/ 219071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97800" h="6613525">
                <a:moveTo>
                  <a:pt x="0" y="0"/>
                </a:moveTo>
                <a:lnTo>
                  <a:pt x="7797800" y="0"/>
                </a:lnTo>
                <a:lnTo>
                  <a:pt x="7797800" y="219071"/>
                </a:lnTo>
                <a:lnTo>
                  <a:pt x="7797800" y="434975"/>
                </a:lnTo>
                <a:lnTo>
                  <a:pt x="7797800" y="3586163"/>
                </a:lnTo>
                <a:lnTo>
                  <a:pt x="7797800" y="6184900"/>
                </a:lnTo>
                <a:lnTo>
                  <a:pt x="7797800" y="6613525"/>
                </a:lnTo>
                <a:lnTo>
                  <a:pt x="7429735" y="6613525"/>
                </a:lnTo>
                <a:cubicBezTo>
                  <a:pt x="6691002" y="6613525"/>
                  <a:pt x="6140082" y="6613525"/>
                  <a:pt x="5729227" y="6613525"/>
                </a:cubicBezTo>
                <a:lnTo>
                  <a:pt x="5700807" y="6613525"/>
                </a:lnTo>
                <a:lnTo>
                  <a:pt x="5572241" y="6613525"/>
                </a:lnTo>
                <a:lnTo>
                  <a:pt x="5429516" y="6613525"/>
                </a:lnTo>
                <a:lnTo>
                  <a:pt x="5363860" y="6613525"/>
                </a:lnTo>
                <a:lnTo>
                  <a:pt x="5300374" y="6613525"/>
                </a:lnTo>
                <a:lnTo>
                  <a:pt x="5184136" y="6613525"/>
                </a:lnTo>
                <a:lnTo>
                  <a:pt x="5080119" y="6613525"/>
                </a:lnTo>
                <a:lnTo>
                  <a:pt x="5047964" y="6613525"/>
                </a:lnTo>
                <a:lnTo>
                  <a:pt x="4987649" y="6613525"/>
                </a:lnTo>
                <a:lnTo>
                  <a:pt x="4834626" y="6613525"/>
                </a:lnTo>
                <a:lnTo>
                  <a:pt x="4752443" y="6613525"/>
                </a:lnTo>
                <a:lnTo>
                  <a:pt x="4719631" y="6613525"/>
                </a:lnTo>
                <a:lnTo>
                  <a:pt x="4637234" y="6613525"/>
                </a:lnTo>
                <a:lnTo>
                  <a:pt x="4582000" y="6613525"/>
                </a:lnTo>
                <a:lnTo>
                  <a:pt x="4548498" y="6613525"/>
                </a:lnTo>
                <a:lnTo>
                  <a:pt x="4531295" y="6613525"/>
                </a:lnTo>
                <a:lnTo>
                  <a:pt x="4524050" y="6613525"/>
                </a:lnTo>
                <a:lnTo>
                  <a:pt x="4476616" y="6613525"/>
                </a:lnTo>
                <a:cubicBezTo>
                  <a:pt x="1992016" y="6613525"/>
                  <a:pt x="1992016" y="6613525"/>
                  <a:pt x="1992016" y="6613525"/>
                </a:cubicBezTo>
                <a:cubicBezTo>
                  <a:pt x="895707" y="6613525"/>
                  <a:pt x="0" y="5624670"/>
                  <a:pt x="0" y="4402839"/>
                </a:cubicBezTo>
                <a:lnTo>
                  <a:pt x="0" y="3974214"/>
                </a:lnTo>
                <a:lnTo>
                  <a:pt x="0" y="3586163"/>
                </a:lnTo>
                <a:lnTo>
                  <a:pt x="0" y="434975"/>
                </a:lnTo>
                <a:lnTo>
                  <a:pt x="0" y="219071"/>
                </a:lnTo>
                <a:close/>
              </a:path>
            </a:pathLst>
          </a:cu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22C5063-6F9A-47D2-98AE-FD90D5057D9E}"/>
              </a:ext>
              <a:ext uri="{C183D7F6-B498-43B3-948B-1728B52AA6E4}">
                <adec:decorative xmlns:adec="http://schemas.microsoft.com/office/drawing/2017/decorative" val="1"/>
              </a:ext>
            </a:extLst>
          </p:cNvPr>
          <p:cNvSpPr>
            <a:spLocks noGrp="1"/>
          </p:cNvSpPr>
          <p:nvPr>
            <p:ph type="dt" sz="half" idx="25"/>
          </p:nvPr>
        </p:nvSpPr>
        <p:spPr/>
        <p:txBody>
          <a:bodyPr/>
          <a:lstStyle/>
          <a:p>
            <a:fld id="{2A8C7055-D84C-41C4-8978-3EAE1DDDF928}" type="datetime1">
              <a:rPr lang="de-DE" smtClean="0"/>
              <a:t>17.11.2024</a:t>
            </a:fld>
            <a:endParaRPr lang="de-DE"/>
          </a:p>
        </p:txBody>
      </p:sp>
      <p:sp>
        <p:nvSpPr>
          <p:cNvPr id="8" name="Fußzeilenplatzhalter 7">
            <a:extLst>
              <a:ext uri="{FF2B5EF4-FFF2-40B4-BE49-F238E27FC236}">
                <a16:creationId xmlns:a16="http://schemas.microsoft.com/office/drawing/2014/main" id="{C54CBE0B-95BC-4AD1-8CC9-CCE95489E235}"/>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B5FE58C4-85D7-4D5F-A2EA-E1D2BAA2AF2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3248887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8C1730A0-ED35-4C82-B49B-37D244A7A019}"/>
              </a:ext>
              <a:ext uri="{C183D7F6-B498-43B3-948B-1728B52AA6E4}">
                <adec:decorative xmlns:adec="http://schemas.microsoft.com/office/drawing/2017/decorative" val="1"/>
              </a:ext>
            </a:extLst>
          </p:cNvPr>
          <p:cNvSpPr>
            <a:spLocks noGrp="1"/>
          </p:cNvSpPr>
          <p:nvPr>
            <p:ph type="dt" sz="half" idx="25"/>
          </p:nvPr>
        </p:nvSpPr>
        <p:spPr/>
        <p:txBody>
          <a:bodyPr/>
          <a:lstStyle/>
          <a:p>
            <a:fld id="{66115889-2262-488A-A3E8-AFA4163F04E1}" type="datetime1">
              <a:rPr lang="de-DE" smtClean="0"/>
              <a:t>17.11.2024</a:t>
            </a:fld>
            <a:endParaRPr lang="de-DE"/>
          </a:p>
        </p:txBody>
      </p:sp>
      <p:sp>
        <p:nvSpPr>
          <p:cNvPr id="8" name="Fußzeilenplatzhalter 7">
            <a:extLst>
              <a:ext uri="{FF2B5EF4-FFF2-40B4-BE49-F238E27FC236}">
                <a16:creationId xmlns:a16="http://schemas.microsoft.com/office/drawing/2014/main" id="{163A68E5-A76E-4828-A264-5A2FC7EA9DE0}"/>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D76A07FA-204D-4CD9-A495-A5A239A13611}"/>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415491316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C7472B8-3348-4ECF-BE1D-CB675E93C1D3}"/>
              </a:ext>
              <a:ext uri="{C183D7F6-B498-43B3-948B-1728B52AA6E4}">
                <adec:decorative xmlns:adec="http://schemas.microsoft.com/office/drawing/2017/decorative" val="1"/>
              </a:ext>
            </a:extLst>
          </p:cNvPr>
          <p:cNvSpPr>
            <a:spLocks noGrp="1"/>
          </p:cNvSpPr>
          <p:nvPr>
            <p:ph type="dt" sz="half" idx="25"/>
          </p:nvPr>
        </p:nvSpPr>
        <p:spPr/>
        <p:txBody>
          <a:bodyPr/>
          <a:lstStyle/>
          <a:p>
            <a:fld id="{8913C072-0F09-4F39-AC0B-E487FA842589}" type="datetime1">
              <a:rPr lang="de-DE" smtClean="0"/>
              <a:t>17.11.2024</a:t>
            </a:fld>
            <a:endParaRPr lang="de-DE"/>
          </a:p>
        </p:txBody>
      </p:sp>
      <p:sp>
        <p:nvSpPr>
          <p:cNvPr id="8" name="Fußzeilenplatzhalter 7">
            <a:extLst>
              <a:ext uri="{FF2B5EF4-FFF2-40B4-BE49-F238E27FC236}">
                <a16:creationId xmlns:a16="http://schemas.microsoft.com/office/drawing/2014/main" id="{02BF79FC-A778-4114-8BE7-1559A30AC0D2}"/>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1" name="Foliennummernplatzhalter 10">
            <a:extLst>
              <a:ext uri="{FF2B5EF4-FFF2-40B4-BE49-F238E27FC236}">
                <a16:creationId xmlns:a16="http://schemas.microsoft.com/office/drawing/2014/main" id="{6D97AB69-5941-4734-AF67-E3FD617192B3}"/>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0951755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2x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4881563" y="1"/>
            <a:ext cx="3644800" cy="6602015"/>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8526364" y="1"/>
            <a:ext cx="3663404" cy="6602016"/>
          </a:xfrm>
          <a:prstGeom prst="rect">
            <a:avLst/>
          </a:prstGeom>
        </p:spPr>
        <p:txBody>
          <a:bodyPr wrap="square" tIns="1764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3999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7B6D993-D523-4C15-B185-BA2391C040B8}"/>
              </a:ext>
              <a:ext uri="{C183D7F6-B498-43B3-948B-1728B52AA6E4}">
                <adec:decorative xmlns:adec="http://schemas.microsoft.com/office/drawing/2017/decorative" val="1"/>
              </a:ext>
            </a:extLst>
          </p:cNvPr>
          <p:cNvSpPr>
            <a:spLocks noGrp="1"/>
          </p:cNvSpPr>
          <p:nvPr>
            <p:ph type="dt" sz="half" idx="25"/>
          </p:nvPr>
        </p:nvSpPr>
        <p:spPr/>
        <p:txBody>
          <a:bodyPr/>
          <a:lstStyle/>
          <a:p>
            <a:fld id="{B5E450D6-74F0-4137-BD42-CCEA0EFB0E60}" type="datetime1">
              <a:rPr lang="de-DE" smtClean="0"/>
              <a:t>17.11.2024</a:t>
            </a:fld>
            <a:endParaRPr lang="de-DE"/>
          </a:p>
        </p:txBody>
      </p:sp>
      <p:sp>
        <p:nvSpPr>
          <p:cNvPr id="8" name="Fußzeilenplatzhalter 7">
            <a:extLst>
              <a:ext uri="{FF2B5EF4-FFF2-40B4-BE49-F238E27FC236}">
                <a16:creationId xmlns:a16="http://schemas.microsoft.com/office/drawing/2014/main" id="{DF18A606-2AEA-4095-82C7-0CFB8FA2031D}"/>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1" name="Foliennummernplatzhalter 10">
            <a:extLst>
              <a:ext uri="{FF2B5EF4-FFF2-40B4-BE49-F238E27FC236}">
                <a16:creationId xmlns:a16="http://schemas.microsoft.com/office/drawing/2014/main" id="{7C0DD871-8AA7-4826-9BFC-5EC28C560117}"/>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0842101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Bildercollage (3)">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50" y="0"/>
            <a:ext cx="3239988" cy="1336477"/>
          </a:xfrm>
        </p:spPr>
        <p:txBody>
          <a:bodyPr/>
          <a:lstStyle/>
          <a:p>
            <a:r>
              <a:rPr lang="de-DE"/>
              <a:t>Mastertitelformat bearbeiten</a:t>
            </a:r>
          </a:p>
        </p:txBody>
      </p:sp>
      <p:sp>
        <p:nvSpPr>
          <p:cNvPr id="18" name="Bildplatzhalter 9">
            <a:extLst>
              <a:ext uri="{FF2B5EF4-FFF2-40B4-BE49-F238E27FC236}">
                <a16:creationId xmlns:a16="http://schemas.microsoft.com/office/drawing/2014/main" id="{844F630B-020A-4708-A5F7-06D475ABA276}"/>
              </a:ext>
            </a:extLst>
          </p:cNvPr>
          <p:cNvSpPr>
            <a:spLocks noGrp="1"/>
          </p:cNvSpPr>
          <p:nvPr>
            <p:ph type="pic" sz="quarter" idx="25" hasCustomPrompt="1"/>
          </p:nvPr>
        </p:nvSpPr>
        <p:spPr bwMode="gray">
          <a:xfrm>
            <a:off x="8121551" y="1"/>
            <a:ext cx="4070449" cy="6602016"/>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4070450" y="0"/>
            <a:ext cx="4051101" cy="3362028"/>
          </a:xfrm>
          <a:prstGeom prst="rect">
            <a:avLst/>
          </a:prstGeom>
        </p:spPr>
        <p:txBody>
          <a:bodyPr wrap="square" tIns="183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4070449" y="3362028"/>
            <a:ext cx="4051103" cy="3239988"/>
          </a:xfrm>
          <a:prstGeom prst="rect">
            <a:avLst/>
          </a:prstGeom>
        </p:spPr>
        <p:txBody>
          <a:bodyPr wrap="square" tIns="183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2430365"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A5513CB-95EA-4934-9668-5DE08D8EEA13}"/>
              </a:ext>
              <a:ext uri="{C183D7F6-B498-43B3-948B-1728B52AA6E4}">
                <adec:decorative xmlns:adec="http://schemas.microsoft.com/office/drawing/2017/decorative" val="1"/>
              </a:ext>
            </a:extLst>
          </p:cNvPr>
          <p:cNvSpPr>
            <a:spLocks noGrp="1"/>
          </p:cNvSpPr>
          <p:nvPr>
            <p:ph type="dt" sz="half" idx="26"/>
          </p:nvPr>
        </p:nvSpPr>
        <p:spPr/>
        <p:txBody>
          <a:bodyPr/>
          <a:lstStyle/>
          <a:p>
            <a:fld id="{6899DB54-6273-4F53-B1C0-C478C54510EB}" type="datetime1">
              <a:rPr lang="de-DE" smtClean="0"/>
              <a:t>17.11.2024</a:t>
            </a:fld>
            <a:endParaRPr lang="de-DE"/>
          </a:p>
        </p:txBody>
      </p:sp>
      <p:sp>
        <p:nvSpPr>
          <p:cNvPr id="8" name="Fußzeilenplatzhalter 7">
            <a:extLst>
              <a:ext uri="{FF2B5EF4-FFF2-40B4-BE49-F238E27FC236}">
                <a16:creationId xmlns:a16="http://schemas.microsoft.com/office/drawing/2014/main" id="{84802B48-427D-4B4A-BCBD-C63B84ACC3B6}"/>
              </a:ext>
              <a:ext uri="{C183D7F6-B498-43B3-948B-1728B52AA6E4}">
                <adec:decorative xmlns:adec="http://schemas.microsoft.com/office/drawing/2017/decorative" val="1"/>
              </a:ext>
            </a:extLst>
          </p:cNvPr>
          <p:cNvSpPr>
            <a:spLocks noGrp="1"/>
          </p:cNvSpPr>
          <p:nvPr>
            <p:ph type="ftr" sz="quarter" idx="27"/>
          </p:nvPr>
        </p:nvSpPr>
        <p:spPr/>
        <p:txBody>
          <a:bodyPr/>
          <a:lstStyle/>
          <a:p>
            <a:r>
              <a:rPr lang="de-DE"/>
              <a:t>Hier kann eine Fußzeile stehen</a:t>
            </a:r>
            <a:endParaRPr lang="de-DE" dirty="0"/>
          </a:p>
        </p:txBody>
      </p:sp>
      <p:sp>
        <p:nvSpPr>
          <p:cNvPr id="11" name="Foliennummernplatzhalter 10">
            <a:extLst>
              <a:ext uri="{FF2B5EF4-FFF2-40B4-BE49-F238E27FC236}">
                <a16:creationId xmlns:a16="http://schemas.microsoft.com/office/drawing/2014/main" id="{4D4B6E6D-AFAF-4BFD-B8D7-F2E771FC3DB8}"/>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02743157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Bildercollage (5)">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3239989" cy="1336477"/>
          </a:xfrm>
        </p:spPr>
        <p:txBody>
          <a:bodyPr/>
          <a:lstStyle/>
          <a:p>
            <a:r>
              <a:rPr lang="de-DE"/>
              <a:t>Mastertitelformat bearbeiten</a:t>
            </a:r>
          </a:p>
        </p:txBody>
      </p:sp>
      <p:sp>
        <p:nvSpPr>
          <p:cNvPr id="22" name="Bildplatzhalter 8">
            <a:extLst>
              <a:ext uri="{FF2B5EF4-FFF2-40B4-BE49-F238E27FC236}">
                <a16:creationId xmlns:a16="http://schemas.microsoft.com/office/drawing/2014/main" id="{E174C18E-5811-44E1-B842-34FB07362900}"/>
              </a:ext>
            </a:extLst>
          </p:cNvPr>
          <p:cNvSpPr>
            <a:spLocks noGrp="1"/>
          </p:cNvSpPr>
          <p:nvPr>
            <p:ph type="pic" sz="quarter" idx="14" hasCustomPrompt="1"/>
          </p:nvPr>
        </p:nvSpPr>
        <p:spPr bwMode="gray">
          <a:xfrm>
            <a:off x="4070450" y="-3375"/>
            <a:ext cx="4860726" cy="3365403"/>
          </a:xfrm>
          <a:prstGeom prst="rect">
            <a:avLst/>
          </a:prstGeom>
        </p:spPr>
        <p:txBody>
          <a:bodyPr wrap="square" tIns="1764000" anchor="ctr">
            <a:noAutofit/>
          </a:bodyPr>
          <a:lstStyle>
            <a:lvl1pPr algn="ctr">
              <a:spcBef>
                <a:spcPts val="0"/>
              </a:spcBef>
              <a:spcAft>
                <a:spcPts val="0"/>
              </a:spcAft>
              <a:defRPr sz="1125"/>
            </a:lvl1pPr>
          </a:lstStyle>
          <a:p>
            <a:r>
              <a:rPr lang="de-DE" dirty="0"/>
              <a:t>Fügen Sie ein Bild über </a:t>
            </a:r>
            <a:br>
              <a:rPr lang="de-DE" dirty="0"/>
            </a:br>
            <a:r>
              <a:rPr lang="de-DE" dirty="0"/>
              <a:t>Klicken auf das Symbol ein. </a:t>
            </a:r>
            <a:br>
              <a:rPr lang="de-DE" dirty="0"/>
            </a:br>
            <a:br>
              <a:rPr lang="de-DE" dirty="0"/>
            </a:br>
            <a:r>
              <a:rPr lang="de-DE" dirty="0"/>
              <a:t>Alternativ kopieren Sie ein Bild in die </a:t>
            </a:r>
            <a:br>
              <a:rPr lang="de-DE" dirty="0"/>
            </a:br>
            <a:r>
              <a:rPr lang="de-DE" dirty="0"/>
              <a:t>Zwischenablage, wählen Sie den Platzhalter an </a:t>
            </a:r>
            <a:br>
              <a:rPr lang="de-DE" dirty="0"/>
            </a:br>
            <a:r>
              <a:rPr lang="de-DE" dirty="0"/>
              <a:t>und klicken Sie einfügen.</a:t>
            </a:r>
          </a:p>
        </p:txBody>
      </p:sp>
      <p:sp>
        <p:nvSpPr>
          <p:cNvPr id="23" name="Bildplatzhalter 9">
            <a:extLst>
              <a:ext uri="{FF2B5EF4-FFF2-40B4-BE49-F238E27FC236}">
                <a16:creationId xmlns:a16="http://schemas.microsoft.com/office/drawing/2014/main" id="{D4F4BA6B-4707-42DF-B0C6-44869D062E43}"/>
              </a:ext>
            </a:extLst>
          </p:cNvPr>
          <p:cNvSpPr>
            <a:spLocks noGrp="1"/>
          </p:cNvSpPr>
          <p:nvPr>
            <p:ph type="pic" sz="quarter" idx="15" hasCustomPrompt="1"/>
          </p:nvPr>
        </p:nvSpPr>
        <p:spPr bwMode="gray">
          <a:xfrm>
            <a:off x="8931176" y="-3375"/>
            <a:ext cx="3260824" cy="3365403"/>
          </a:xfrm>
          <a:prstGeom prst="rect">
            <a:avLst/>
          </a:prstGeom>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26" name="Bildplatzhalter 9">
            <a:extLst>
              <a:ext uri="{FF2B5EF4-FFF2-40B4-BE49-F238E27FC236}">
                <a16:creationId xmlns:a16="http://schemas.microsoft.com/office/drawing/2014/main" id="{EA3A850A-EC9D-4B3C-BFE5-3695848ABDE4}"/>
              </a:ext>
            </a:extLst>
          </p:cNvPr>
          <p:cNvSpPr>
            <a:spLocks noGrp="1"/>
          </p:cNvSpPr>
          <p:nvPr>
            <p:ph type="pic" sz="quarter" idx="27" hasCustomPrompt="1"/>
          </p:nvPr>
        </p:nvSpPr>
        <p:spPr bwMode="gray">
          <a:xfrm>
            <a:off x="6096000" y="3362028"/>
            <a:ext cx="6096001" cy="3239988"/>
          </a:xfrm>
          <a:prstGeom prst="rect">
            <a:avLst/>
          </a:prstGeom>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4" name="Bildplatzhalter 9">
            <a:extLst>
              <a:ext uri="{FF2B5EF4-FFF2-40B4-BE49-F238E27FC236}">
                <a16:creationId xmlns:a16="http://schemas.microsoft.com/office/drawing/2014/main" id="{126FBD38-44BD-466E-AB38-472C7EC34268}"/>
              </a:ext>
            </a:extLst>
          </p:cNvPr>
          <p:cNvSpPr>
            <a:spLocks noGrp="1"/>
          </p:cNvSpPr>
          <p:nvPr>
            <p:ph type="pic" sz="quarter" idx="25" hasCustomPrompt="1"/>
          </p:nvPr>
        </p:nvSpPr>
        <p:spPr bwMode="gray">
          <a:xfrm>
            <a:off x="4070451" y="3362028"/>
            <a:ext cx="2025549" cy="1622625"/>
          </a:xfrm>
          <a:prstGeom prst="rect">
            <a:avLst/>
          </a:prstGeom>
        </p:spPr>
        <p:txBody>
          <a:bodyPr wrap="square" tIns="936000" anchor="ctr">
            <a:noAutofit/>
          </a:bodyPr>
          <a:lstStyle>
            <a:lvl1pPr algn="ctr">
              <a:spcBef>
                <a:spcPts val="0"/>
              </a:spcBef>
              <a:spcAft>
                <a:spcPts val="0"/>
              </a:spcAft>
              <a:defRPr sz="1125"/>
            </a:lvl1pPr>
          </a:lstStyle>
          <a:p>
            <a:r>
              <a:rPr lang="de-DE"/>
              <a:t>Fügen Sie ein Bild</a:t>
            </a:r>
            <a:br>
              <a:rPr lang="de-DE"/>
            </a:br>
            <a:r>
              <a:rPr lang="de-DE"/>
              <a:t>über Klicken auf </a:t>
            </a:r>
            <a:br>
              <a:rPr lang="de-DE"/>
            </a:br>
            <a:r>
              <a:rPr lang="de-DE"/>
              <a:t>das Symbol ein.</a:t>
            </a:r>
          </a:p>
        </p:txBody>
      </p:sp>
      <p:sp>
        <p:nvSpPr>
          <p:cNvPr id="27" name="Bildplatzhalter 9">
            <a:extLst>
              <a:ext uri="{FF2B5EF4-FFF2-40B4-BE49-F238E27FC236}">
                <a16:creationId xmlns:a16="http://schemas.microsoft.com/office/drawing/2014/main" id="{BE3AC6A9-4881-4DC9-AB29-2A50C97E9530}"/>
              </a:ext>
            </a:extLst>
          </p:cNvPr>
          <p:cNvSpPr>
            <a:spLocks noGrp="1"/>
          </p:cNvSpPr>
          <p:nvPr>
            <p:ph type="pic" sz="quarter" idx="28" hasCustomPrompt="1"/>
          </p:nvPr>
        </p:nvSpPr>
        <p:spPr bwMode="gray">
          <a:xfrm>
            <a:off x="4070451" y="4984653"/>
            <a:ext cx="2025549" cy="1617363"/>
          </a:xfrm>
          <a:prstGeom prst="rect">
            <a:avLst/>
          </a:prstGeom>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2430365"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87F77E0F-971D-49E2-9D7A-20D8400DE9E5}"/>
              </a:ext>
              <a:ext uri="{C183D7F6-B498-43B3-948B-1728B52AA6E4}">
                <adec:decorative xmlns:adec="http://schemas.microsoft.com/office/drawing/2017/decorative" val="1"/>
              </a:ext>
            </a:extLst>
          </p:cNvPr>
          <p:cNvSpPr>
            <a:spLocks noGrp="1"/>
          </p:cNvSpPr>
          <p:nvPr>
            <p:ph type="dt" sz="half" idx="29"/>
          </p:nvPr>
        </p:nvSpPr>
        <p:spPr/>
        <p:txBody>
          <a:bodyPr/>
          <a:lstStyle/>
          <a:p>
            <a:fld id="{FE9B3850-3DBC-4232-AFAF-D968D9E46070}" type="datetime1">
              <a:rPr lang="de-DE" smtClean="0"/>
              <a:t>17.11.2024</a:t>
            </a:fld>
            <a:endParaRPr lang="de-DE"/>
          </a:p>
        </p:txBody>
      </p:sp>
      <p:sp>
        <p:nvSpPr>
          <p:cNvPr id="8" name="Fußzeilenplatzhalter 7">
            <a:extLst>
              <a:ext uri="{FF2B5EF4-FFF2-40B4-BE49-F238E27FC236}">
                <a16:creationId xmlns:a16="http://schemas.microsoft.com/office/drawing/2014/main" id="{650F1E75-BE67-496D-9F1C-231FD22F52FE}"/>
              </a:ext>
              <a:ext uri="{C183D7F6-B498-43B3-948B-1728B52AA6E4}">
                <adec:decorative xmlns:adec="http://schemas.microsoft.com/office/drawing/2017/decorative" val="1"/>
              </a:ext>
            </a:extLst>
          </p:cNvPr>
          <p:cNvSpPr>
            <a:spLocks noGrp="1"/>
          </p:cNvSpPr>
          <p:nvPr>
            <p:ph type="ftr" sz="quarter" idx="30"/>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3F1A4F10-4450-4A82-89D0-00ED57180C47}"/>
              </a:ext>
            </a:extLst>
          </p:cNvPr>
          <p:cNvSpPr>
            <a:spLocks noGrp="1"/>
          </p:cNvSpPr>
          <p:nvPr>
            <p:ph type="sldNum" sz="quarter" idx="31"/>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2701668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CC4FDFD9-52DA-45A0-9096-4C0422C9CF25}"/>
              </a:ext>
              <a:ext uri="{C183D7F6-B498-43B3-948B-1728B52AA6E4}">
                <adec:decorative xmlns:adec="http://schemas.microsoft.com/office/drawing/2017/decorative" val="1"/>
              </a:ext>
            </a:extLst>
          </p:cNvPr>
          <p:cNvSpPr>
            <a:spLocks noGrp="1"/>
          </p:cNvSpPr>
          <p:nvPr>
            <p:ph type="dt" sz="half" idx="25"/>
          </p:nvPr>
        </p:nvSpPr>
        <p:spPr/>
        <p:txBody>
          <a:bodyPr/>
          <a:lstStyle/>
          <a:p>
            <a:fld id="{1E7360AC-3394-4BD9-9380-E384E435007C}" type="datetime1">
              <a:rPr lang="de-DE" smtClean="0"/>
              <a:t>17.11.2024</a:t>
            </a:fld>
            <a:endParaRPr lang="de-DE"/>
          </a:p>
        </p:txBody>
      </p:sp>
      <p:sp>
        <p:nvSpPr>
          <p:cNvPr id="10" name="Fußzeilenplatzhalter 9">
            <a:extLst>
              <a:ext uri="{FF2B5EF4-FFF2-40B4-BE49-F238E27FC236}">
                <a16:creationId xmlns:a16="http://schemas.microsoft.com/office/drawing/2014/main" id="{4361E0EE-A58E-4496-9AF4-EC49C10B9F5D}"/>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1" name="Foliennummernplatzhalter 10">
            <a:extLst>
              <a:ext uri="{FF2B5EF4-FFF2-40B4-BE49-F238E27FC236}">
                <a16:creationId xmlns:a16="http://schemas.microsoft.com/office/drawing/2014/main" id="{66F57B7A-82C4-47BA-9DCC-9D1B3FEE7FB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2763881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2D21668-59C7-4052-8EDA-F340932477EC}"/>
              </a:ext>
              <a:ext uri="{C183D7F6-B498-43B3-948B-1728B52AA6E4}">
                <adec:decorative xmlns:adec="http://schemas.microsoft.com/office/drawing/2017/decorative" val="1"/>
              </a:ext>
            </a:extLst>
          </p:cNvPr>
          <p:cNvSpPr>
            <a:spLocks noGrp="1"/>
          </p:cNvSpPr>
          <p:nvPr>
            <p:ph type="dt" sz="half" idx="25"/>
          </p:nvPr>
        </p:nvSpPr>
        <p:spPr/>
        <p:txBody>
          <a:bodyPr/>
          <a:lstStyle/>
          <a:p>
            <a:fld id="{C1FF1A18-C702-48CB-B062-B7E6669C5C4F}" type="datetime1">
              <a:rPr lang="de-DE" smtClean="0"/>
              <a:t>17.11.2024</a:t>
            </a:fld>
            <a:endParaRPr lang="de-DE"/>
          </a:p>
        </p:txBody>
      </p:sp>
      <p:sp>
        <p:nvSpPr>
          <p:cNvPr id="8" name="Fußzeilenplatzhalter 7">
            <a:extLst>
              <a:ext uri="{FF2B5EF4-FFF2-40B4-BE49-F238E27FC236}">
                <a16:creationId xmlns:a16="http://schemas.microsoft.com/office/drawing/2014/main" id="{523C7F80-AD22-42A1-8740-01460BDE1CD5}"/>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13" name="Foliennummernplatzhalter 12">
            <a:extLst>
              <a:ext uri="{FF2B5EF4-FFF2-40B4-BE49-F238E27FC236}">
                <a16:creationId xmlns:a16="http://schemas.microsoft.com/office/drawing/2014/main" id="{C4DB44A2-75E2-4597-82E1-EAC8DF0257C8}"/>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96285285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x Text + 4x Bild run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931892"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33" name="Bildplatzhalter 8">
            <a:extLst>
              <a:ext uri="{FF2B5EF4-FFF2-40B4-BE49-F238E27FC236}">
                <a16:creationId xmlns:a16="http://schemas.microsoft.com/office/drawing/2014/main" id="{6D45E653-349D-43A0-89E6-ECE1C8CC48B5}"/>
              </a:ext>
            </a:extLst>
          </p:cNvPr>
          <p:cNvSpPr>
            <a:spLocks noGrp="1"/>
          </p:cNvSpPr>
          <p:nvPr>
            <p:ph type="pic" sz="quarter" idx="25" hasCustomPrompt="1"/>
          </p:nvPr>
        </p:nvSpPr>
        <p:spPr bwMode="gray">
          <a:xfrm>
            <a:off x="35643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6" name="Textplatzhalter 6">
            <a:extLst>
              <a:ext uri="{FF2B5EF4-FFF2-40B4-BE49-F238E27FC236}">
                <a16:creationId xmlns:a16="http://schemas.microsoft.com/office/drawing/2014/main" id="{C12D6806-E7C3-4149-8F90-78D257E93262}"/>
              </a:ext>
            </a:extLst>
          </p:cNvPr>
          <p:cNvSpPr>
            <a:spLocks noGrp="1"/>
          </p:cNvSpPr>
          <p:nvPr>
            <p:ph type="body" sz="quarter" idx="28"/>
          </p:nvPr>
        </p:nvSpPr>
        <p:spPr bwMode="gray">
          <a:xfrm>
            <a:off x="34629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34" name="Bildplatzhalter 8">
            <a:extLst>
              <a:ext uri="{FF2B5EF4-FFF2-40B4-BE49-F238E27FC236}">
                <a16:creationId xmlns:a16="http://schemas.microsoft.com/office/drawing/2014/main" id="{D2B0E262-99C6-40DB-B80D-36130BFB6ECF}"/>
              </a:ext>
            </a:extLst>
          </p:cNvPr>
          <p:cNvSpPr>
            <a:spLocks noGrp="1"/>
          </p:cNvSpPr>
          <p:nvPr>
            <p:ph type="pic" sz="quarter" idx="26" hasCustomPrompt="1"/>
          </p:nvPr>
        </p:nvSpPr>
        <p:spPr bwMode="gray">
          <a:xfrm>
            <a:off x="61968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7" name="Textplatzhalter 6">
            <a:extLst>
              <a:ext uri="{FF2B5EF4-FFF2-40B4-BE49-F238E27FC236}">
                <a16:creationId xmlns:a16="http://schemas.microsoft.com/office/drawing/2014/main" id="{4BC30BFD-0C2F-410D-9540-2B07B223AA04}"/>
              </a:ext>
            </a:extLst>
          </p:cNvPr>
          <p:cNvSpPr>
            <a:spLocks noGrp="1"/>
          </p:cNvSpPr>
          <p:nvPr>
            <p:ph type="body" sz="quarter" idx="29"/>
          </p:nvPr>
        </p:nvSpPr>
        <p:spPr bwMode="gray">
          <a:xfrm>
            <a:off x="60954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35" name="Bildplatzhalter 8">
            <a:extLst>
              <a:ext uri="{FF2B5EF4-FFF2-40B4-BE49-F238E27FC236}">
                <a16:creationId xmlns:a16="http://schemas.microsoft.com/office/drawing/2014/main" id="{9588316C-4917-44F6-907F-88AEBC8FA351}"/>
              </a:ext>
            </a:extLst>
          </p:cNvPr>
          <p:cNvSpPr>
            <a:spLocks noGrp="1"/>
          </p:cNvSpPr>
          <p:nvPr>
            <p:ph type="pic" sz="quarter" idx="27" hasCustomPrompt="1"/>
          </p:nvPr>
        </p:nvSpPr>
        <p:spPr bwMode="gray">
          <a:xfrm>
            <a:off x="88293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8" name="Textplatzhalter 6">
            <a:extLst>
              <a:ext uri="{FF2B5EF4-FFF2-40B4-BE49-F238E27FC236}">
                <a16:creationId xmlns:a16="http://schemas.microsoft.com/office/drawing/2014/main" id="{3835C8E8-CC9D-4DA9-ABE9-BA321759460A}"/>
              </a:ext>
            </a:extLst>
          </p:cNvPr>
          <p:cNvSpPr>
            <a:spLocks noGrp="1"/>
          </p:cNvSpPr>
          <p:nvPr>
            <p:ph type="body" sz="quarter" idx="30"/>
          </p:nvPr>
        </p:nvSpPr>
        <p:spPr bwMode="gray">
          <a:xfrm>
            <a:off x="87279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6" name="Datumsplatzhalter 5">
            <a:extLst>
              <a:ext uri="{FF2B5EF4-FFF2-40B4-BE49-F238E27FC236}">
                <a16:creationId xmlns:a16="http://schemas.microsoft.com/office/drawing/2014/main" id="{EA7F6EAC-4279-4838-98C9-A6C2C6478C58}"/>
              </a:ext>
              <a:ext uri="{C183D7F6-B498-43B3-948B-1728B52AA6E4}">
                <adec:decorative xmlns:adec="http://schemas.microsoft.com/office/drawing/2017/decorative" val="1"/>
              </a:ext>
            </a:extLst>
          </p:cNvPr>
          <p:cNvSpPr>
            <a:spLocks noGrp="1"/>
          </p:cNvSpPr>
          <p:nvPr>
            <p:ph type="dt" sz="half" idx="31"/>
          </p:nvPr>
        </p:nvSpPr>
        <p:spPr/>
        <p:txBody>
          <a:bodyPr/>
          <a:lstStyle/>
          <a:p>
            <a:fld id="{3D46AD48-0ECF-4BD5-A2ED-5F5906BA1269}" type="datetime1">
              <a:rPr lang="de-DE" smtClean="0"/>
              <a:t>17.11.2024</a:t>
            </a:fld>
            <a:endParaRPr lang="de-DE"/>
          </a:p>
        </p:txBody>
      </p:sp>
      <p:sp>
        <p:nvSpPr>
          <p:cNvPr id="8" name="Fußzeilenplatzhalter 7">
            <a:extLst>
              <a:ext uri="{FF2B5EF4-FFF2-40B4-BE49-F238E27FC236}">
                <a16:creationId xmlns:a16="http://schemas.microsoft.com/office/drawing/2014/main" id="{C7FE1C9F-D808-456E-A4B6-F275A42C7671}"/>
              </a:ext>
              <a:ext uri="{C183D7F6-B498-43B3-948B-1728B52AA6E4}">
                <adec:decorative xmlns:adec="http://schemas.microsoft.com/office/drawing/2017/decorative" val="1"/>
              </a:ext>
            </a:extLst>
          </p:cNvPr>
          <p:cNvSpPr>
            <a:spLocks noGrp="1"/>
          </p:cNvSpPr>
          <p:nvPr>
            <p:ph type="ftr" sz="quarter" idx="32"/>
          </p:nvPr>
        </p:nvSpPr>
        <p:spPr/>
        <p:txBody>
          <a:bodyPr/>
          <a:lstStyle/>
          <a:p>
            <a:r>
              <a:rPr lang="de-DE"/>
              <a:t>Hier kann eine Fußzeile stehen</a:t>
            </a:r>
            <a:endParaRPr lang="de-DE" dirty="0"/>
          </a:p>
        </p:txBody>
      </p:sp>
      <p:sp>
        <p:nvSpPr>
          <p:cNvPr id="10" name="Foliennummernplatzhalter 9">
            <a:extLst>
              <a:ext uri="{FF2B5EF4-FFF2-40B4-BE49-F238E27FC236}">
                <a16:creationId xmlns:a16="http://schemas.microsoft.com/office/drawing/2014/main" id="{8B56B752-A1BE-476C-B60F-68F3AABB5113}"/>
              </a:ext>
            </a:extLst>
          </p:cNvPr>
          <p:cNvSpPr>
            <a:spLocks noGrp="1"/>
          </p:cNvSpPr>
          <p:nvPr>
            <p:ph type="sldNum" sz="quarter" idx="33"/>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9758338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x Text + 4x Bild rund Verlauf">
    <p:bg>
      <p:bgPr>
        <a:gradFill>
          <a:gsLst>
            <a:gs pos="67000">
              <a:schemeClr val="tx2"/>
            </a:gs>
            <a:gs pos="15000">
              <a:schemeClr val="bg2"/>
            </a:gs>
          </a:gsLst>
          <a:lin ang="18600000" scaled="0"/>
        </a:gradFill>
        <a:effectLst/>
      </p:bgPr>
    </p:bg>
    <p:spTree>
      <p:nvGrpSpPr>
        <p:cNvPr id="1" name=""/>
        <p:cNvGrpSpPr/>
        <p:nvPr/>
      </p:nvGrpSpPr>
      <p:grpSpPr>
        <a:xfrm>
          <a:off x="0" y="0"/>
          <a:ext cx="0" cy="0"/>
          <a:chOff x="0" y="0"/>
          <a:chExt cx="0" cy="0"/>
        </a:xfrm>
      </p:grpSpPr>
      <p:sp>
        <p:nvSpPr>
          <p:cNvPr id="32" name="Rechteck 31">
            <a:extLst>
              <a:ext uri="{FF2B5EF4-FFF2-40B4-BE49-F238E27FC236}">
                <a16:creationId xmlns:a16="http://schemas.microsoft.com/office/drawing/2014/main" id="{6A08E4A0-8050-4E2F-9E7F-03014E343527}"/>
              </a:ext>
              <a:ext uri="{C183D7F6-B498-43B3-948B-1728B52AA6E4}">
                <adec:decorative xmlns:adec="http://schemas.microsoft.com/office/drawing/2017/decorative" val="1"/>
              </a:ext>
            </a:extLst>
          </p:cNvPr>
          <p:cNvSpPr/>
          <p:nvPr userDrawn="1"/>
        </p:nvSpPr>
        <p:spPr bwMode="gray">
          <a:xfrm>
            <a:off x="0" y="0"/>
            <a:ext cx="12192000" cy="3362028"/>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931892"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3" name="Bildplatzhalter 8">
            <a:extLst>
              <a:ext uri="{FF2B5EF4-FFF2-40B4-BE49-F238E27FC236}">
                <a16:creationId xmlns:a16="http://schemas.microsoft.com/office/drawing/2014/main" id="{6D45E653-349D-43A0-89E6-ECE1C8CC48B5}"/>
              </a:ext>
            </a:extLst>
          </p:cNvPr>
          <p:cNvSpPr>
            <a:spLocks noGrp="1"/>
          </p:cNvSpPr>
          <p:nvPr>
            <p:ph type="pic" sz="quarter" idx="25" hasCustomPrompt="1"/>
          </p:nvPr>
        </p:nvSpPr>
        <p:spPr bwMode="gray">
          <a:xfrm>
            <a:off x="35643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6" name="Textplatzhalter 6">
            <a:extLst>
              <a:ext uri="{FF2B5EF4-FFF2-40B4-BE49-F238E27FC236}">
                <a16:creationId xmlns:a16="http://schemas.microsoft.com/office/drawing/2014/main" id="{D06339F8-4BC0-4288-B835-370FA15391B3}"/>
              </a:ext>
            </a:extLst>
          </p:cNvPr>
          <p:cNvSpPr>
            <a:spLocks noGrp="1"/>
          </p:cNvSpPr>
          <p:nvPr>
            <p:ph type="body" sz="quarter" idx="31"/>
          </p:nvPr>
        </p:nvSpPr>
        <p:spPr bwMode="gray">
          <a:xfrm>
            <a:off x="34629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4" name="Bildplatzhalter 8">
            <a:extLst>
              <a:ext uri="{FF2B5EF4-FFF2-40B4-BE49-F238E27FC236}">
                <a16:creationId xmlns:a16="http://schemas.microsoft.com/office/drawing/2014/main" id="{D2B0E262-99C6-40DB-B80D-36130BFB6ECF}"/>
              </a:ext>
            </a:extLst>
          </p:cNvPr>
          <p:cNvSpPr>
            <a:spLocks noGrp="1"/>
          </p:cNvSpPr>
          <p:nvPr>
            <p:ph type="pic" sz="quarter" idx="26" hasCustomPrompt="1"/>
          </p:nvPr>
        </p:nvSpPr>
        <p:spPr bwMode="gray">
          <a:xfrm>
            <a:off x="61968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7" name="Textplatzhalter 6">
            <a:extLst>
              <a:ext uri="{FF2B5EF4-FFF2-40B4-BE49-F238E27FC236}">
                <a16:creationId xmlns:a16="http://schemas.microsoft.com/office/drawing/2014/main" id="{E2A536DE-0A58-48D3-9F53-C2E5361C82A8}"/>
              </a:ext>
            </a:extLst>
          </p:cNvPr>
          <p:cNvSpPr>
            <a:spLocks noGrp="1"/>
          </p:cNvSpPr>
          <p:nvPr>
            <p:ph type="body" sz="quarter" idx="32"/>
          </p:nvPr>
        </p:nvSpPr>
        <p:spPr bwMode="gray">
          <a:xfrm>
            <a:off x="60954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5" name="Bildplatzhalter 8">
            <a:extLst>
              <a:ext uri="{FF2B5EF4-FFF2-40B4-BE49-F238E27FC236}">
                <a16:creationId xmlns:a16="http://schemas.microsoft.com/office/drawing/2014/main" id="{9588316C-4917-44F6-907F-88AEBC8FA351}"/>
              </a:ext>
            </a:extLst>
          </p:cNvPr>
          <p:cNvSpPr>
            <a:spLocks noGrp="1"/>
          </p:cNvSpPr>
          <p:nvPr>
            <p:ph type="pic" sz="quarter" idx="27" hasCustomPrompt="1"/>
          </p:nvPr>
        </p:nvSpPr>
        <p:spPr bwMode="gray">
          <a:xfrm>
            <a:off x="88293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8" name="Textplatzhalter 6">
            <a:extLst>
              <a:ext uri="{FF2B5EF4-FFF2-40B4-BE49-F238E27FC236}">
                <a16:creationId xmlns:a16="http://schemas.microsoft.com/office/drawing/2014/main" id="{05D8A87E-4526-46A4-A553-1D83DE4DAFDB}"/>
              </a:ext>
            </a:extLst>
          </p:cNvPr>
          <p:cNvSpPr>
            <a:spLocks noGrp="1"/>
          </p:cNvSpPr>
          <p:nvPr>
            <p:ph type="body" sz="quarter" idx="33"/>
          </p:nvPr>
        </p:nvSpPr>
        <p:spPr bwMode="gray">
          <a:xfrm>
            <a:off x="87279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1" name="SmartArt-Platzhalter 15">
            <a:extLst>
              <a:ext uri="{FF2B5EF4-FFF2-40B4-BE49-F238E27FC236}">
                <a16:creationId xmlns:a16="http://schemas.microsoft.com/office/drawing/2014/main" id="{C051E6A1-1FF8-444C-9A46-57BB8D0D833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F62C4E0-9AF2-447B-A086-04B9825F48FD}"/>
              </a:ext>
              <a:ext uri="{C183D7F6-B498-43B3-948B-1728B52AA6E4}">
                <adec:decorative xmlns:adec="http://schemas.microsoft.com/office/drawing/2017/decorative" val="1"/>
              </a:ext>
            </a:extLst>
          </p:cNvPr>
          <p:cNvSpPr>
            <a:spLocks noGrp="1"/>
          </p:cNvSpPr>
          <p:nvPr>
            <p:ph type="dt" sz="half" idx="34"/>
          </p:nvPr>
        </p:nvSpPr>
        <p:spPr/>
        <p:txBody>
          <a:bodyPr/>
          <a:lstStyle/>
          <a:p>
            <a:fld id="{8EB16944-01E6-4BD4-A181-ABC722DD6459}" type="datetime1">
              <a:rPr lang="de-DE" smtClean="0"/>
              <a:t>17.11.2024</a:t>
            </a:fld>
            <a:endParaRPr lang="de-DE"/>
          </a:p>
        </p:txBody>
      </p:sp>
      <p:sp>
        <p:nvSpPr>
          <p:cNvPr id="8" name="Fußzeilenplatzhalter 7">
            <a:extLst>
              <a:ext uri="{FF2B5EF4-FFF2-40B4-BE49-F238E27FC236}">
                <a16:creationId xmlns:a16="http://schemas.microsoft.com/office/drawing/2014/main" id="{243AA788-D4C4-432C-ABCD-9FE87303912D}"/>
              </a:ext>
              <a:ext uri="{C183D7F6-B498-43B3-948B-1728B52AA6E4}">
                <adec:decorative xmlns:adec="http://schemas.microsoft.com/office/drawing/2017/decorative" val="1"/>
              </a:ext>
            </a:extLst>
          </p:cNvPr>
          <p:cNvSpPr>
            <a:spLocks noGrp="1"/>
          </p:cNvSpPr>
          <p:nvPr>
            <p:ph type="ftr" sz="quarter" idx="35"/>
          </p:nvPr>
        </p:nvSpPr>
        <p:spPr/>
        <p:txBody>
          <a:bodyPr/>
          <a:lstStyle/>
          <a:p>
            <a:r>
              <a:rPr lang="de-DE"/>
              <a:t>Hier kann eine Fußzeile stehen</a:t>
            </a:r>
            <a:endParaRPr lang="de-DE" dirty="0"/>
          </a:p>
        </p:txBody>
      </p:sp>
      <p:sp>
        <p:nvSpPr>
          <p:cNvPr id="10" name="Foliennummernplatzhalter 9">
            <a:extLst>
              <a:ext uri="{FF2B5EF4-FFF2-40B4-BE49-F238E27FC236}">
                <a16:creationId xmlns:a16="http://schemas.microsoft.com/office/drawing/2014/main" id="{DD2E7176-E8AC-4649-8E85-197B659098B6}"/>
              </a:ext>
            </a:extLst>
          </p:cNvPr>
          <p:cNvSpPr>
            <a:spLocks noGrp="1"/>
          </p:cNvSpPr>
          <p:nvPr>
            <p:ph type="sldNum" sz="quarter" idx="36"/>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6440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FCFE4FCC-BC9B-4536-A87D-2D602ECA380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685FFB8-7B89-66D1-FD96-2C7619A0992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9335148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ldercollage (7)">
    <p:bg>
      <p:bgPr>
        <a:solidFill>
          <a:srgbClr val="FBFBFA"/>
        </a:solidFill>
        <a:effectLst/>
      </p:bgPr>
    </p:bg>
    <p:spTree>
      <p:nvGrpSpPr>
        <p:cNvPr id="1" name=""/>
        <p:cNvGrpSpPr/>
        <p:nvPr/>
      </p:nvGrpSpPr>
      <p:grpSpPr>
        <a:xfrm>
          <a:off x="0" y="0"/>
          <a:ext cx="0" cy="0"/>
          <a:chOff x="0" y="0"/>
          <a:chExt cx="0" cy="0"/>
        </a:xfrm>
      </p:grpSpPr>
      <p:sp>
        <p:nvSpPr>
          <p:cNvPr id="33" name="Bildplatzhalter 8">
            <a:extLst>
              <a:ext uri="{FF2B5EF4-FFF2-40B4-BE49-F238E27FC236}">
                <a16:creationId xmlns:a16="http://schemas.microsoft.com/office/drawing/2014/main" id="{90C80CA9-65CA-430C-B10A-C94F9849A6D5}"/>
              </a:ext>
            </a:extLst>
          </p:cNvPr>
          <p:cNvSpPr>
            <a:spLocks noGrp="1"/>
          </p:cNvSpPr>
          <p:nvPr>
            <p:ph type="pic" sz="quarter" idx="33" hasCustomPrompt="1"/>
          </p:nvPr>
        </p:nvSpPr>
        <p:spPr bwMode="gray">
          <a:xfrm>
            <a:off x="-1" y="-3375"/>
            <a:ext cx="4070452"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7" name="Bildplatzhalter 9">
            <a:extLst>
              <a:ext uri="{FF2B5EF4-FFF2-40B4-BE49-F238E27FC236}">
                <a16:creationId xmlns:a16="http://schemas.microsoft.com/office/drawing/2014/main" id="{52AD4139-D26C-476B-81BD-F8AF188CFF8F}"/>
              </a:ext>
            </a:extLst>
          </p:cNvPr>
          <p:cNvSpPr>
            <a:spLocks noGrp="1"/>
          </p:cNvSpPr>
          <p:nvPr>
            <p:ph type="pic" sz="quarter" idx="35" hasCustomPrompt="1"/>
          </p:nvPr>
        </p:nvSpPr>
        <p:spPr bwMode="gray">
          <a:xfrm>
            <a:off x="4070450" y="-3375"/>
            <a:ext cx="4860726"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45" name="Bildplatzhalter 9">
            <a:extLst>
              <a:ext uri="{FF2B5EF4-FFF2-40B4-BE49-F238E27FC236}">
                <a16:creationId xmlns:a16="http://schemas.microsoft.com/office/drawing/2014/main" id="{882F9B25-64A6-4750-9247-2736D8BFC1C9}"/>
              </a:ext>
            </a:extLst>
          </p:cNvPr>
          <p:cNvSpPr>
            <a:spLocks noGrp="1"/>
          </p:cNvSpPr>
          <p:nvPr>
            <p:ph type="pic" sz="quarter" idx="38" hasCustomPrompt="1"/>
          </p:nvPr>
        </p:nvSpPr>
        <p:spPr bwMode="gray">
          <a:xfrm>
            <a:off x="8931176" y="-3375"/>
            <a:ext cx="3260824"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5" name="Bildplatzhalter 9">
            <a:extLst>
              <a:ext uri="{FF2B5EF4-FFF2-40B4-BE49-F238E27FC236}">
                <a16:creationId xmlns:a16="http://schemas.microsoft.com/office/drawing/2014/main" id="{AC0383F1-44B0-47FC-A577-FFE4D63B2D25}"/>
              </a:ext>
            </a:extLst>
          </p:cNvPr>
          <p:cNvSpPr>
            <a:spLocks noGrp="1"/>
          </p:cNvSpPr>
          <p:nvPr>
            <p:ph type="pic" sz="quarter" idx="34" hasCustomPrompt="1"/>
          </p:nvPr>
        </p:nvSpPr>
        <p:spPr bwMode="gray">
          <a:xfrm>
            <a:off x="-1" y="3362028"/>
            <a:ext cx="4070452" cy="3239988"/>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9" name="Bildplatzhalter 9">
            <a:extLst>
              <a:ext uri="{FF2B5EF4-FFF2-40B4-BE49-F238E27FC236}">
                <a16:creationId xmlns:a16="http://schemas.microsoft.com/office/drawing/2014/main" id="{86488C28-DE6D-42B2-BF4D-E12E4D917607}"/>
              </a:ext>
            </a:extLst>
          </p:cNvPr>
          <p:cNvSpPr>
            <a:spLocks noGrp="1"/>
          </p:cNvSpPr>
          <p:nvPr>
            <p:ph type="pic" sz="quarter" idx="36" hasCustomPrompt="1"/>
          </p:nvPr>
        </p:nvSpPr>
        <p:spPr bwMode="gray">
          <a:xfrm>
            <a:off x="4070451" y="3362028"/>
            <a:ext cx="2025549" cy="1622625"/>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3" name="Bildplatzhalter 9">
            <a:extLst>
              <a:ext uri="{FF2B5EF4-FFF2-40B4-BE49-F238E27FC236}">
                <a16:creationId xmlns:a16="http://schemas.microsoft.com/office/drawing/2014/main" id="{2FDA8E29-E8B1-4FEF-916A-8B5545A95CC8}"/>
              </a:ext>
            </a:extLst>
          </p:cNvPr>
          <p:cNvSpPr>
            <a:spLocks noGrp="1"/>
          </p:cNvSpPr>
          <p:nvPr>
            <p:ph type="pic" sz="quarter" idx="37" hasCustomPrompt="1"/>
          </p:nvPr>
        </p:nvSpPr>
        <p:spPr bwMode="gray">
          <a:xfrm>
            <a:off x="4070451" y="4984653"/>
            <a:ext cx="2025549" cy="1617363"/>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7" name="Bildplatzhalter 9">
            <a:extLst>
              <a:ext uri="{FF2B5EF4-FFF2-40B4-BE49-F238E27FC236}">
                <a16:creationId xmlns:a16="http://schemas.microsoft.com/office/drawing/2014/main" id="{447243F6-D7C4-4E31-BE54-27CA1833571C}"/>
              </a:ext>
            </a:extLst>
          </p:cNvPr>
          <p:cNvSpPr>
            <a:spLocks noGrp="1"/>
          </p:cNvSpPr>
          <p:nvPr>
            <p:ph type="pic" sz="quarter" idx="39" hasCustomPrompt="1"/>
          </p:nvPr>
        </p:nvSpPr>
        <p:spPr bwMode="gray">
          <a:xfrm>
            <a:off x="6096000" y="3362028"/>
            <a:ext cx="6096001" cy="3239988"/>
          </a:xfrm>
          <a:prstGeom prst="rect">
            <a:avLst/>
          </a:prstGeom>
          <a:noFill/>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715" cy="1336477"/>
          </a:xfrm>
        </p:spPr>
        <p:txBody>
          <a:bodyPr/>
          <a:lstStyle/>
          <a:p>
            <a:r>
              <a:rPr lang="de-DE"/>
              <a:t>Mastertitelformat bearbeiten</a:t>
            </a:r>
          </a:p>
        </p:txBody>
      </p:sp>
      <p:sp>
        <p:nvSpPr>
          <p:cNvPr id="6" name="Datumsplatzhalter 5">
            <a:extLst>
              <a:ext uri="{FF2B5EF4-FFF2-40B4-BE49-F238E27FC236}">
                <a16:creationId xmlns:a16="http://schemas.microsoft.com/office/drawing/2014/main" id="{B7869510-B7B2-428F-B027-A41E91F656DA}"/>
              </a:ext>
              <a:ext uri="{C183D7F6-B498-43B3-948B-1728B52AA6E4}">
                <adec:decorative xmlns:adec="http://schemas.microsoft.com/office/drawing/2017/decorative" val="1"/>
              </a:ext>
            </a:extLst>
          </p:cNvPr>
          <p:cNvSpPr>
            <a:spLocks noGrp="1"/>
          </p:cNvSpPr>
          <p:nvPr>
            <p:ph type="dt" sz="half" idx="40"/>
          </p:nvPr>
        </p:nvSpPr>
        <p:spPr/>
        <p:txBody>
          <a:bodyPr/>
          <a:lstStyle/>
          <a:p>
            <a:fld id="{C0DAF7B6-7D79-49EE-99FD-B4DA5AFAC5CC}" type="datetime1">
              <a:rPr lang="de-DE" smtClean="0"/>
              <a:t>17.11.2024</a:t>
            </a:fld>
            <a:endParaRPr lang="de-DE"/>
          </a:p>
        </p:txBody>
      </p:sp>
      <p:sp>
        <p:nvSpPr>
          <p:cNvPr id="7" name="Fußzeilenplatzhalter 6">
            <a:extLst>
              <a:ext uri="{FF2B5EF4-FFF2-40B4-BE49-F238E27FC236}">
                <a16:creationId xmlns:a16="http://schemas.microsoft.com/office/drawing/2014/main" id="{F2A11E24-6539-4FF2-89BB-EB6381F8360A}"/>
              </a:ext>
              <a:ext uri="{C183D7F6-B498-43B3-948B-1728B52AA6E4}">
                <adec:decorative xmlns:adec="http://schemas.microsoft.com/office/drawing/2017/decorative" val="1"/>
              </a:ext>
            </a:extLst>
          </p:cNvPr>
          <p:cNvSpPr>
            <a:spLocks noGrp="1"/>
          </p:cNvSpPr>
          <p:nvPr>
            <p:ph type="ftr" sz="quarter" idx="41"/>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D138BFFF-F74F-4D2B-83C7-C32B582A2098}"/>
              </a:ext>
            </a:extLst>
          </p:cNvPr>
          <p:cNvSpPr>
            <a:spLocks noGrp="1"/>
          </p:cNvSpPr>
          <p:nvPr>
            <p:ph type="sldNum" sz="quarter" idx="4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6656175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ldercollage (8)">
    <p:bg>
      <p:bgPr>
        <a:solidFill>
          <a:srgbClr val="FBFBFA"/>
        </a:solidFill>
        <a:effectLst/>
      </p:bgPr>
    </p:bg>
    <p:spTree>
      <p:nvGrpSpPr>
        <p:cNvPr id="1" name=""/>
        <p:cNvGrpSpPr/>
        <p:nvPr/>
      </p:nvGrpSpPr>
      <p:grpSpPr>
        <a:xfrm>
          <a:off x="0" y="0"/>
          <a:ext cx="0" cy="0"/>
          <a:chOff x="0" y="0"/>
          <a:chExt cx="0" cy="0"/>
        </a:xfrm>
      </p:grpSpPr>
      <p:sp>
        <p:nvSpPr>
          <p:cNvPr id="33" name="Bildplatzhalter 8">
            <a:extLst>
              <a:ext uri="{FF2B5EF4-FFF2-40B4-BE49-F238E27FC236}">
                <a16:creationId xmlns:a16="http://schemas.microsoft.com/office/drawing/2014/main" id="{90C80CA9-65CA-430C-B10A-C94F9849A6D5}"/>
              </a:ext>
            </a:extLst>
          </p:cNvPr>
          <p:cNvSpPr>
            <a:spLocks noGrp="1"/>
          </p:cNvSpPr>
          <p:nvPr>
            <p:ph type="pic" sz="quarter" idx="33" hasCustomPrompt="1"/>
          </p:nvPr>
        </p:nvSpPr>
        <p:spPr bwMode="gray">
          <a:xfrm>
            <a:off x="-1" y="-3375"/>
            <a:ext cx="4070452" cy="6605391"/>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7" name="Bildplatzhalter 9">
            <a:extLst>
              <a:ext uri="{FF2B5EF4-FFF2-40B4-BE49-F238E27FC236}">
                <a16:creationId xmlns:a16="http://schemas.microsoft.com/office/drawing/2014/main" id="{52AD4139-D26C-476B-81BD-F8AF188CFF8F}"/>
              </a:ext>
            </a:extLst>
          </p:cNvPr>
          <p:cNvSpPr>
            <a:spLocks noGrp="1"/>
          </p:cNvSpPr>
          <p:nvPr>
            <p:ph type="pic" sz="quarter" idx="35" hasCustomPrompt="1"/>
          </p:nvPr>
        </p:nvSpPr>
        <p:spPr bwMode="gray">
          <a:xfrm>
            <a:off x="4070450" y="-3375"/>
            <a:ext cx="4860726"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45" name="Bildplatzhalter 9">
            <a:extLst>
              <a:ext uri="{FF2B5EF4-FFF2-40B4-BE49-F238E27FC236}">
                <a16:creationId xmlns:a16="http://schemas.microsoft.com/office/drawing/2014/main" id="{882F9B25-64A6-4750-9247-2736D8BFC1C9}"/>
              </a:ext>
            </a:extLst>
          </p:cNvPr>
          <p:cNvSpPr>
            <a:spLocks noGrp="1"/>
          </p:cNvSpPr>
          <p:nvPr>
            <p:ph type="pic" sz="quarter" idx="38" hasCustomPrompt="1"/>
          </p:nvPr>
        </p:nvSpPr>
        <p:spPr bwMode="gray">
          <a:xfrm>
            <a:off x="8931176" y="-3375"/>
            <a:ext cx="3260824"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9" name="Bildplatzhalter 9">
            <a:extLst>
              <a:ext uri="{FF2B5EF4-FFF2-40B4-BE49-F238E27FC236}">
                <a16:creationId xmlns:a16="http://schemas.microsoft.com/office/drawing/2014/main" id="{86488C28-DE6D-42B2-BF4D-E12E4D917607}"/>
              </a:ext>
            </a:extLst>
          </p:cNvPr>
          <p:cNvSpPr>
            <a:spLocks noGrp="1"/>
          </p:cNvSpPr>
          <p:nvPr>
            <p:ph type="pic" sz="quarter" idx="36" hasCustomPrompt="1"/>
          </p:nvPr>
        </p:nvSpPr>
        <p:spPr bwMode="gray">
          <a:xfrm>
            <a:off x="4070451" y="3362028"/>
            <a:ext cx="2025549" cy="1622625"/>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3" name="Bildplatzhalter 9">
            <a:extLst>
              <a:ext uri="{FF2B5EF4-FFF2-40B4-BE49-F238E27FC236}">
                <a16:creationId xmlns:a16="http://schemas.microsoft.com/office/drawing/2014/main" id="{2FDA8E29-E8B1-4FEF-916A-8B5545A95CC8}"/>
              </a:ext>
            </a:extLst>
          </p:cNvPr>
          <p:cNvSpPr>
            <a:spLocks noGrp="1"/>
          </p:cNvSpPr>
          <p:nvPr>
            <p:ph type="pic" sz="quarter" idx="37" hasCustomPrompt="1"/>
          </p:nvPr>
        </p:nvSpPr>
        <p:spPr bwMode="gray">
          <a:xfrm>
            <a:off x="4070451" y="4984653"/>
            <a:ext cx="2025549" cy="1617363"/>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7" name="Bildplatzhalter 9">
            <a:extLst>
              <a:ext uri="{FF2B5EF4-FFF2-40B4-BE49-F238E27FC236}">
                <a16:creationId xmlns:a16="http://schemas.microsoft.com/office/drawing/2014/main" id="{447243F6-D7C4-4E31-BE54-27CA1833571C}"/>
              </a:ext>
            </a:extLst>
          </p:cNvPr>
          <p:cNvSpPr>
            <a:spLocks noGrp="1"/>
          </p:cNvSpPr>
          <p:nvPr>
            <p:ph type="pic" sz="quarter" idx="39" hasCustomPrompt="1"/>
          </p:nvPr>
        </p:nvSpPr>
        <p:spPr bwMode="gray">
          <a:xfrm>
            <a:off x="6096000" y="3362028"/>
            <a:ext cx="2835177" cy="3239988"/>
          </a:xfrm>
          <a:prstGeom prst="rect">
            <a:avLst/>
          </a:prstGeom>
          <a:noFill/>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wählen Sie den Platzhalter an und klicken Sie einfügen.</a:t>
            </a:r>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16" name="Bildplatzhalter 9">
            <a:extLst>
              <a:ext uri="{FF2B5EF4-FFF2-40B4-BE49-F238E27FC236}">
                <a16:creationId xmlns:a16="http://schemas.microsoft.com/office/drawing/2014/main" id="{D58CAC44-A650-437C-9243-FAAD32414B82}"/>
              </a:ext>
            </a:extLst>
          </p:cNvPr>
          <p:cNvSpPr>
            <a:spLocks noGrp="1"/>
          </p:cNvSpPr>
          <p:nvPr>
            <p:ph type="pic" sz="quarter" idx="40" hasCustomPrompt="1"/>
          </p:nvPr>
        </p:nvSpPr>
        <p:spPr bwMode="gray">
          <a:xfrm>
            <a:off x="8931176" y="3362029"/>
            <a:ext cx="3260824" cy="1619250"/>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18" name="Bildplatzhalter 9">
            <a:extLst>
              <a:ext uri="{FF2B5EF4-FFF2-40B4-BE49-F238E27FC236}">
                <a16:creationId xmlns:a16="http://schemas.microsoft.com/office/drawing/2014/main" id="{2F286617-5D0D-4FB5-9156-DAFAA88E6EB2}"/>
              </a:ext>
            </a:extLst>
          </p:cNvPr>
          <p:cNvSpPr>
            <a:spLocks noGrp="1"/>
          </p:cNvSpPr>
          <p:nvPr>
            <p:ph type="pic" sz="quarter" idx="41" hasCustomPrompt="1"/>
          </p:nvPr>
        </p:nvSpPr>
        <p:spPr bwMode="gray">
          <a:xfrm>
            <a:off x="8931176" y="4981279"/>
            <a:ext cx="3260824" cy="1619250"/>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715" cy="1336477"/>
          </a:xfrm>
        </p:spPr>
        <p:txBody>
          <a:bodyPr/>
          <a:lstStyle/>
          <a:p>
            <a:r>
              <a:rPr lang="de-DE"/>
              <a:t>Mastertitelformat bearbeiten</a:t>
            </a:r>
          </a:p>
        </p:txBody>
      </p:sp>
      <p:sp>
        <p:nvSpPr>
          <p:cNvPr id="6" name="Datumsplatzhalter 5">
            <a:extLst>
              <a:ext uri="{FF2B5EF4-FFF2-40B4-BE49-F238E27FC236}">
                <a16:creationId xmlns:a16="http://schemas.microsoft.com/office/drawing/2014/main" id="{F2B1F347-3807-4448-A24F-6239D27D81D9}"/>
              </a:ext>
              <a:ext uri="{C183D7F6-B498-43B3-948B-1728B52AA6E4}">
                <adec:decorative xmlns:adec="http://schemas.microsoft.com/office/drawing/2017/decorative" val="1"/>
              </a:ext>
            </a:extLst>
          </p:cNvPr>
          <p:cNvSpPr>
            <a:spLocks noGrp="1"/>
          </p:cNvSpPr>
          <p:nvPr>
            <p:ph type="dt" sz="half" idx="42"/>
          </p:nvPr>
        </p:nvSpPr>
        <p:spPr/>
        <p:txBody>
          <a:bodyPr/>
          <a:lstStyle/>
          <a:p>
            <a:fld id="{2F2EF35A-8373-414F-804C-C53BAEDB6080}" type="datetime1">
              <a:rPr lang="de-DE" smtClean="0"/>
              <a:t>17.11.2024</a:t>
            </a:fld>
            <a:endParaRPr lang="de-DE"/>
          </a:p>
        </p:txBody>
      </p:sp>
      <p:sp>
        <p:nvSpPr>
          <p:cNvPr id="7" name="Fußzeilenplatzhalter 6">
            <a:extLst>
              <a:ext uri="{FF2B5EF4-FFF2-40B4-BE49-F238E27FC236}">
                <a16:creationId xmlns:a16="http://schemas.microsoft.com/office/drawing/2014/main" id="{0A0C1EE5-EE8D-4FE3-AD86-74609559CE1A}"/>
              </a:ext>
              <a:ext uri="{C183D7F6-B498-43B3-948B-1728B52AA6E4}">
                <adec:decorative xmlns:adec="http://schemas.microsoft.com/office/drawing/2017/decorative" val="1"/>
              </a:ext>
            </a:extLst>
          </p:cNvPr>
          <p:cNvSpPr>
            <a:spLocks noGrp="1"/>
          </p:cNvSpPr>
          <p:nvPr>
            <p:ph type="ftr" sz="quarter" idx="43"/>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0451B84A-CB45-4CBE-86ED-661E243A75EF}"/>
              </a:ext>
            </a:extLst>
          </p:cNvPr>
          <p:cNvSpPr>
            <a:spLocks noGrp="1"/>
          </p:cNvSpPr>
          <p:nvPr>
            <p:ph type="sldNum" sz="quarter" idx="44"/>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8171144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1FF2CDF0-60C5-4E71-9769-7F5B977FAD62}"/>
              </a:ext>
              <a:ext uri="{C183D7F6-B498-43B3-948B-1728B52AA6E4}">
                <adec:decorative xmlns:adec="http://schemas.microsoft.com/office/drawing/2017/decorative" val="1"/>
              </a:ext>
            </a:extLst>
          </p:cNvPr>
          <p:cNvSpPr>
            <a:spLocks noGrp="1"/>
          </p:cNvSpPr>
          <p:nvPr>
            <p:ph type="dt" sz="half" idx="25"/>
          </p:nvPr>
        </p:nvSpPr>
        <p:spPr/>
        <p:txBody>
          <a:bodyPr/>
          <a:lstStyle/>
          <a:p>
            <a:fld id="{7C53BEFF-BCD3-49BE-AEFD-E1B1E40DA0E9}" type="datetime1">
              <a:rPr lang="de-DE" smtClean="0"/>
              <a:t>17.11.2024</a:t>
            </a:fld>
            <a:endParaRPr lang="de-DE"/>
          </a:p>
        </p:txBody>
      </p:sp>
      <p:sp>
        <p:nvSpPr>
          <p:cNvPr id="7" name="Fußzeilenplatzhalter 6">
            <a:extLst>
              <a:ext uri="{FF2B5EF4-FFF2-40B4-BE49-F238E27FC236}">
                <a16:creationId xmlns:a16="http://schemas.microsoft.com/office/drawing/2014/main" id="{3A26037C-4C46-4232-A991-DE68902BB5C9}"/>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3E1066F2-1A76-46F0-A0D5-7C9E6C817A88}"/>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0063482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dirty="0"/>
              <a:t>Fügen Sie ein Video über Klicken auf das Symbol ein. </a:t>
            </a:r>
            <a:br>
              <a:rPr lang="de-DE" dirty="0"/>
            </a:br>
            <a:br>
              <a:rPr lang="de-DE" dirty="0"/>
            </a:br>
            <a:r>
              <a:rPr lang="de-DE" dirty="0"/>
              <a:t>Alternativ kopieren Sie ein Video in die Zwischenablage, </a:t>
            </a:r>
            <a:br>
              <a:rPr lang="de-DE" dirty="0"/>
            </a:br>
            <a:r>
              <a:rPr lang="de-DE" dirty="0"/>
              <a:t>wählen Sie den Platzhalter an und klicken Sie einfügen.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75FC3EA-7BAA-45A2-B757-B45FF72CCA7C}"/>
              </a:ext>
              <a:ext uri="{C183D7F6-B498-43B3-948B-1728B52AA6E4}">
                <adec:decorative xmlns:adec="http://schemas.microsoft.com/office/drawing/2017/decorative" val="1"/>
              </a:ext>
            </a:extLst>
          </p:cNvPr>
          <p:cNvSpPr>
            <a:spLocks noGrp="1"/>
          </p:cNvSpPr>
          <p:nvPr>
            <p:ph type="dt" sz="half" idx="26"/>
          </p:nvPr>
        </p:nvSpPr>
        <p:spPr/>
        <p:txBody>
          <a:bodyPr/>
          <a:lstStyle/>
          <a:p>
            <a:fld id="{8A271BD0-8297-468F-B3E9-C8417080278B}" type="datetime1">
              <a:rPr lang="de-DE" smtClean="0"/>
              <a:t>17.11.2024</a:t>
            </a:fld>
            <a:endParaRPr lang="de-DE"/>
          </a:p>
        </p:txBody>
      </p:sp>
      <p:sp>
        <p:nvSpPr>
          <p:cNvPr id="8" name="Fußzeilenplatzhalter 7">
            <a:extLst>
              <a:ext uri="{FF2B5EF4-FFF2-40B4-BE49-F238E27FC236}">
                <a16:creationId xmlns:a16="http://schemas.microsoft.com/office/drawing/2014/main" id="{B6E4A307-13CD-46E2-9A0C-5A06860E1259}"/>
              </a:ext>
              <a:ext uri="{C183D7F6-B498-43B3-948B-1728B52AA6E4}">
                <adec:decorative xmlns:adec="http://schemas.microsoft.com/office/drawing/2017/decorative" val="1"/>
              </a:ext>
            </a:extLst>
          </p:cNvPr>
          <p:cNvSpPr>
            <a:spLocks noGrp="1"/>
          </p:cNvSpPr>
          <p:nvPr>
            <p:ph type="ftr" sz="quarter" idx="27"/>
          </p:nvPr>
        </p:nvSpPr>
        <p:spPr/>
        <p:txBody>
          <a:bodyPr/>
          <a:lstStyle/>
          <a:p>
            <a:r>
              <a:rPr lang="de-DE"/>
              <a:t>Hier kann eine Fußzeile stehen</a:t>
            </a:r>
            <a:endParaRPr lang="de-DE" dirty="0"/>
          </a:p>
        </p:txBody>
      </p:sp>
      <p:sp>
        <p:nvSpPr>
          <p:cNvPr id="9" name="Foliennummernplatzhalter 8">
            <a:extLst>
              <a:ext uri="{FF2B5EF4-FFF2-40B4-BE49-F238E27FC236}">
                <a16:creationId xmlns:a16="http://schemas.microsoft.com/office/drawing/2014/main" id="{6C5288A2-A742-4818-B48D-27146D60F052}"/>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1678431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x Bil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9" name="Textplatzhalter 6">
            <a:extLst>
              <a:ext uri="{FF2B5EF4-FFF2-40B4-BE49-F238E27FC236}">
                <a16:creationId xmlns:a16="http://schemas.microsoft.com/office/drawing/2014/main" id="{237DB59B-042C-49E2-81E1-46A5EA42D45C}"/>
              </a:ext>
            </a:extLst>
          </p:cNvPr>
          <p:cNvSpPr>
            <a:spLocks noGrp="1"/>
          </p:cNvSpPr>
          <p:nvPr>
            <p:ph type="body" sz="quarter" idx="13"/>
          </p:nvPr>
        </p:nvSpPr>
        <p:spPr bwMode="gray">
          <a:xfrm>
            <a:off x="830461"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3884"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6">
            <a:extLst>
              <a:ext uri="{FF2B5EF4-FFF2-40B4-BE49-F238E27FC236}">
                <a16:creationId xmlns:a16="http://schemas.microsoft.com/office/drawing/2014/main" id="{F89E8FEE-EE3E-4CDB-98AB-37D27901D3F1}"/>
              </a:ext>
            </a:extLst>
          </p:cNvPr>
          <p:cNvSpPr>
            <a:spLocks noGrp="1"/>
          </p:cNvSpPr>
          <p:nvPr>
            <p:ph type="body" sz="quarter" idx="25"/>
          </p:nvPr>
        </p:nvSpPr>
        <p:spPr bwMode="gray">
          <a:xfrm>
            <a:off x="3463884"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7308"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0" name="Textplatzhalter 6">
            <a:extLst>
              <a:ext uri="{FF2B5EF4-FFF2-40B4-BE49-F238E27FC236}">
                <a16:creationId xmlns:a16="http://schemas.microsoft.com/office/drawing/2014/main" id="{11E7B2E9-3444-4D95-99A8-38AC1DA83E06}"/>
              </a:ext>
            </a:extLst>
          </p:cNvPr>
          <p:cNvSpPr>
            <a:spLocks noGrp="1"/>
          </p:cNvSpPr>
          <p:nvPr>
            <p:ph type="body" sz="quarter" idx="26"/>
          </p:nvPr>
        </p:nvSpPr>
        <p:spPr bwMode="gray">
          <a:xfrm>
            <a:off x="6097308"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30732"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1" name="Textplatzhalter 6">
            <a:extLst>
              <a:ext uri="{FF2B5EF4-FFF2-40B4-BE49-F238E27FC236}">
                <a16:creationId xmlns:a16="http://schemas.microsoft.com/office/drawing/2014/main" id="{6EE436D6-BC4C-4632-B041-EFDF0FC52891}"/>
              </a:ext>
            </a:extLst>
          </p:cNvPr>
          <p:cNvSpPr>
            <a:spLocks noGrp="1"/>
          </p:cNvSpPr>
          <p:nvPr>
            <p:ph type="body" sz="quarter" idx="27"/>
          </p:nvPr>
        </p:nvSpPr>
        <p:spPr bwMode="gray">
          <a:xfrm>
            <a:off x="8730732"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A865BB58-589A-43E0-A0C1-21E55D2B93D6}"/>
              </a:ext>
              <a:ext uri="{C183D7F6-B498-43B3-948B-1728B52AA6E4}">
                <adec:decorative xmlns:adec="http://schemas.microsoft.com/office/drawing/2017/decorative" val="1"/>
              </a:ext>
            </a:extLst>
          </p:cNvPr>
          <p:cNvSpPr>
            <a:spLocks noGrp="1"/>
          </p:cNvSpPr>
          <p:nvPr>
            <p:ph type="dt" sz="half" idx="28"/>
          </p:nvPr>
        </p:nvSpPr>
        <p:spPr/>
        <p:txBody>
          <a:bodyPr/>
          <a:lstStyle/>
          <a:p>
            <a:fld id="{B19D5D38-C5DD-488D-9ADA-6CB5972941B1}" type="datetime1">
              <a:rPr lang="de-DE" smtClean="0"/>
              <a:t>17.11.2024</a:t>
            </a:fld>
            <a:endParaRPr lang="de-DE"/>
          </a:p>
        </p:txBody>
      </p:sp>
      <p:sp>
        <p:nvSpPr>
          <p:cNvPr id="7" name="Fußzeilenplatzhalter 6">
            <a:extLst>
              <a:ext uri="{FF2B5EF4-FFF2-40B4-BE49-F238E27FC236}">
                <a16:creationId xmlns:a16="http://schemas.microsoft.com/office/drawing/2014/main" id="{4FC50F06-5FF8-4EAF-BFFF-42D701140EEF}"/>
              </a:ext>
              <a:ext uri="{C183D7F6-B498-43B3-948B-1728B52AA6E4}">
                <adec:decorative xmlns:adec="http://schemas.microsoft.com/office/drawing/2017/decorative" val="1"/>
              </a:ext>
            </a:extLst>
          </p:cNvPr>
          <p:cNvSpPr>
            <a:spLocks noGrp="1"/>
          </p:cNvSpPr>
          <p:nvPr>
            <p:ph type="ftr" sz="quarter" idx="29"/>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969166E0-7CC9-498D-986E-8815364341AD}"/>
              </a:ext>
            </a:extLst>
          </p:cNvPr>
          <p:cNvSpPr>
            <a:spLocks noGrp="1"/>
          </p:cNvSpPr>
          <p:nvPr>
            <p:ph type="sldNum" sz="quarter" idx="30"/>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2247789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x Bil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3" name="Textplatzhalter 6">
            <a:extLst>
              <a:ext uri="{FF2B5EF4-FFF2-40B4-BE49-F238E27FC236}">
                <a16:creationId xmlns:a16="http://schemas.microsoft.com/office/drawing/2014/main" id="{F803DAF1-4979-452B-BC78-595DA5AFD2C2}"/>
              </a:ext>
            </a:extLst>
          </p:cNvPr>
          <p:cNvSpPr>
            <a:spLocks noGrp="1"/>
          </p:cNvSpPr>
          <p:nvPr>
            <p:ph type="body" sz="quarter" idx="13"/>
          </p:nvPr>
        </p:nvSpPr>
        <p:spPr bwMode="gray">
          <a:xfrm>
            <a:off x="830461"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3884"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4" name="Textplatzhalter 6">
            <a:extLst>
              <a:ext uri="{FF2B5EF4-FFF2-40B4-BE49-F238E27FC236}">
                <a16:creationId xmlns:a16="http://schemas.microsoft.com/office/drawing/2014/main" id="{0F362ADB-FF6E-4474-8DB1-607A5EDE09B2}"/>
              </a:ext>
            </a:extLst>
          </p:cNvPr>
          <p:cNvSpPr>
            <a:spLocks noGrp="1"/>
          </p:cNvSpPr>
          <p:nvPr>
            <p:ph type="body" sz="quarter" idx="43"/>
          </p:nvPr>
        </p:nvSpPr>
        <p:spPr bwMode="gray">
          <a:xfrm>
            <a:off x="3463884"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7308"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5" name="Textplatzhalter 6">
            <a:extLst>
              <a:ext uri="{FF2B5EF4-FFF2-40B4-BE49-F238E27FC236}">
                <a16:creationId xmlns:a16="http://schemas.microsoft.com/office/drawing/2014/main" id="{624877C0-8BEB-474F-BBBA-A7720229705B}"/>
              </a:ext>
            </a:extLst>
          </p:cNvPr>
          <p:cNvSpPr>
            <a:spLocks noGrp="1"/>
          </p:cNvSpPr>
          <p:nvPr>
            <p:ph type="body" sz="quarter" idx="44"/>
          </p:nvPr>
        </p:nvSpPr>
        <p:spPr bwMode="gray">
          <a:xfrm>
            <a:off x="6097308"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30732"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6" name="Textplatzhalter 6">
            <a:extLst>
              <a:ext uri="{FF2B5EF4-FFF2-40B4-BE49-F238E27FC236}">
                <a16:creationId xmlns:a16="http://schemas.microsoft.com/office/drawing/2014/main" id="{A779796A-54DA-41EB-83CB-CA44E88A2AD2}"/>
              </a:ext>
            </a:extLst>
          </p:cNvPr>
          <p:cNvSpPr>
            <a:spLocks noGrp="1"/>
          </p:cNvSpPr>
          <p:nvPr>
            <p:ph type="body" sz="quarter" idx="45"/>
          </p:nvPr>
        </p:nvSpPr>
        <p:spPr bwMode="gray">
          <a:xfrm>
            <a:off x="8730732"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6" name="Bildplatzhalter 8">
            <a:extLst>
              <a:ext uri="{FF2B5EF4-FFF2-40B4-BE49-F238E27FC236}">
                <a16:creationId xmlns:a16="http://schemas.microsoft.com/office/drawing/2014/main" id="{493688EB-1760-4DCA-9977-7D3BD228F63D}"/>
              </a:ext>
            </a:extLst>
          </p:cNvPr>
          <p:cNvSpPr>
            <a:spLocks noGrp="1"/>
          </p:cNvSpPr>
          <p:nvPr>
            <p:ph type="pic" sz="quarter" idx="29" hasCustomPrompt="1"/>
          </p:nvPr>
        </p:nvSpPr>
        <p:spPr bwMode="gray">
          <a:xfrm>
            <a:off x="830461"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8" name="Textplatzhalter 6">
            <a:extLst>
              <a:ext uri="{FF2B5EF4-FFF2-40B4-BE49-F238E27FC236}">
                <a16:creationId xmlns:a16="http://schemas.microsoft.com/office/drawing/2014/main" id="{4DD49FBA-159A-481F-88A2-060D2B2AF159}"/>
              </a:ext>
            </a:extLst>
          </p:cNvPr>
          <p:cNvSpPr>
            <a:spLocks noGrp="1"/>
          </p:cNvSpPr>
          <p:nvPr>
            <p:ph type="body" sz="quarter" idx="46"/>
          </p:nvPr>
        </p:nvSpPr>
        <p:spPr bwMode="gray">
          <a:xfrm>
            <a:off x="830461"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27" name="Bildplatzhalter 9">
            <a:extLst>
              <a:ext uri="{FF2B5EF4-FFF2-40B4-BE49-F238E27FC236}">
                <a16:creationId xmlns:a16="http://schemas.microsoft.com/office/drawing/2014/main" id="{C9C9EFDF-2CE6-4F58-B535-7D53BB18BBAE}"/>
              </a:ext>
            </a:extLst>
          </p:cNvPr>
          <p:cNvSpPr>
            <a:spLocks noGrp="1"/>
          </p:cNvSpPr>
          <p:nvPr>
            <p:ph type="pic" sz="quarter" idx="30" hasCustomPrompt="1"/>
          </p:nvPr>
        </p:nvSpPr>
        <p:spPr bwMode="gray">
          <a:xfrm>
            <a:off x="3463884"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9" name="Textplatzhalter 6">
            <a:extLst>
              <a:ext uri="{FF2B5EF4-FFF2-40B4-BE49-F238E27FC236}">
                <a16:creationId xmlns:a16="http://schemas.microsoft.com/office/drawing/2014/main" id="{556F66DA-1B8D-44BB-804E-B720120D2047}"/>
              </a:ext>
            </a:extLst>
          </p:cNvPr>
          <p:cNvSpPr>
            <a:spLocks noGrp="1"/>
          </p:cNvSpPr>
          <p:nvPr>
            <p:ph type="body" sz="quarter" idx="47"/>
          </p:nvPr>
        </p:nvSpPr>
        <p:spPr bwMode="gray">
          <a:xfrm>
            <a:off x="3463884"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28" name="Bildplatzhalter 10">
            <a:extLst>
              <a:ext uri="{FF2B5EF4-FFF2-40B4-BE49-F238E27FC236}">
                <a16:creationId xmlns:a16="http://schemas.microsoft.com/office/drawing/2014/main" id="{8966A402-B55B-4921-B4B2-648066282445}"/>
              </a:ext>
            </a:extLst>
          </p:cNvPr>
          <p:cNvSpPr>
            <a:spLocks noGrp="1"/>
          </p:cNvSpPr>
          <p:nvPr>
            <p:ph type="pic" sz="quarter" idx="31" hasCustomPrompt="1"/>
          </p:nvPr>
        </p:nvSpPr>
        <p:spPr bwMode="gray">
          <a:xfrm>
            <a:off x="6097308"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50" name="Textplatzhalter 6">
            <a:extLst>
              <a:ext uri="{FF2B5EF4-FFF2-40B4-BE49-F238E27FC236}">
                <a16:creationId xmlns:a16="http://schemas.microsoft.com/office/drawing/2014/main" id="{A3BBDE12-1AC8-40D9-B48E-AFBFA1CBF7D5}"/>
              </a:ext>
            </a:extLst>
          </p:cNvPr>
          <p:cNvSpPr>
            <a:spLocks noGrp="1"/>
          </p:cNvSpPr>
          <p:nvPr>
            <p:ph type="body" sz="quarter" idx="48"/>
          </p:nvPr>
        </p:nvSpPr>
        <p:spPr bwMode="gray">
          <a:xfrm>
            <a:off x="6097308"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30" name="Bildplatzhalter 11">
            <a:extLst>
              <a:ext uri="{FF2B5EF4-FFF2-40B4-BE49-F238E27FC236}">
                <a16:creationId xmlns:a16="http://schemas.microsoft.com/office/drawing/2014/main" id="{9C6EAABC-73DC-489C-B44C-AAA3BC5CFCC9}"/>
              </a:ext>
            </a:extLst>
          </p:cNvPr>
          <p:cNvSpPr>
            <a:spLocks noGrp="1"/>
          </p:cNvSpPr>
          <p:nvPr>
            <p:ph type="pic" sz="quarter" idx="32" hasCustomPrompt="1"/>
          </p:nvPr>
        </p:nvSpPr>
        <p:spPr bwMode="gray">
          <a:xfrm>
            <a:off x="8730732"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51" name="Textplatzhalter 6">
            <a:extLst>
              <a:ext uri="{FF2B5EF4-FFF2-40B4-BE49-F238E27FC236}">
                <a16:creationId xmlns:a16="http://schemas.microsoft.com/office/drawing/2014/main" id="{CD473782-2F23-4A4D-B6A6-EF3B8F7059FE}"/>
              </a:ext>
            </a:extLst>
          </p:cNvPr>
          <p:cNvSpPr>
            <a:spLocks noGrp="1"/>
          </p:cNvSpPr>
          <p:nvPr>
            <p:ph type="body" sz="quarter" idx="49"/>
          </p:nvPr>
        </p:nvSpPr>
        <p:spPr bwMode="gray">
          <a:xfrm>
            <a:off x="8730732"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6" name="Datumsplatzhalter 5">
            <a:extLst>
              <a:ext uri="{FF2B5EF4-FFF2-40B4-BE49-F238E27FC236}">
                <a16:creationId xmlns:a16="http://schemas.microsoft.com/office/drawing/2014/main" id="{043F80E0-968B-4131-AF39-895F611774C1}"/>
              </a:ext>
              <a:ext uri="{C183D7F6-B498-43B3-948B-1728B52AA6E4}">
                <adec:decorative xmlns:adec="http://schemas.microsoft.com/office/drawing/2017/decorative" val="1"/>
              </a:ext>
            </a:extLst>
          </p:cNvPr>
          <p:cNvSpPr>
            <a:spLocks noGrp="1"/>
          </p:cNvSpPr>
          <p:nvPr>
            <p:ph type="dt" sz="half" idx="50"/>
          </p:nvPr>
        </p:nvSpPr>
        <p:spPr/>
        <p:txBody>
          <a:bodyPr/>
          <a:lstStyle/>
          <a:p>
            <a:fld id="{DA359972-5D49-402D-9CAF-10561922A74B}" type="datetime1">
              <a:rPr lang="de-DE" smtClean="0"/>
              <a:t>17.11.2024</a:t>
            </a:fld>
            <a:endParaRPr lang="de-DE"/>
          </a:p>
        </p:txBody>
      </p:sp>
      <p:sp>
        <p:nvSpPr>
          <p:cNvPr id="7" name="Fußzeilenplatzhalter 6">
            <a:extLst>
              <a:ext uri="{FF2B5EF4-FFF2-40B4-BE49-F238E27FC236}">
                <a16:creationId xmlns:a16="http://schemas.microsoft.com/office/drawing/2014/main" id="{1E1D48F5-3442-438A-8DB2-DD874EBCCB1C}"/>
              </a:ext>
              <a:ext uri="{C183D7F6-B498-43B3-948B-1728B52AA6E4}">
                <adec:decorative xmlns:adec="http://schemas.microsoft.com/office/drawing/2017/decorative" val="1"/>
              </a:ext>
            </a:extLst>
          </p:cNvPr>
          <p:cNvSpPr>
            <a:spLocks noGrp="1"/>
          </p:cNvSpPr>
          <p:nvPr>
            <p:ph type="ftr" sz="quarter" idx="51"/>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01420230-0E11-4CED-91E8-CF53072A8489}"/>
              </a:ext>
            </a:extLst>
          </p:cNvPr>
          <p:cNvSpPr>
            <a:spLocks noGrp="1"/>
          </p:cNvSpPr>
          <p:nvPr>
            <p:ph type="sldNum" sz="quarter" idx="5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6144354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x Bild run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2" name="Bildplatzhalter 21">
            <a:extLst>
              <a:ext uri="{FF2B5EF4-FFF2-40B4-BE49-F238E27FC236}">
                <a16:creationId xmlns:a16="http://schemas.microsoft.com/office/drawing/2014/main" id="{B8BB9C51-505E-44D3-844F-138BA123DB9A}"/>
              </a:ext>
            </a:extLst>
          </p:cNvPr>
          <p:cNvSpPr>
            <a:spLocks noGrp="1"/>
          </p:cNvSpPr>
          <p:nvPr>
            <p:ph type="pic" sz="quarter" idx="28" hasCustomPrompt="1"/>
          </p:nvPr>
        </p:nvSpPr>
        <p:spPr bwMode="gray">
          <a:xfrm>
            <a:off x="830461"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4" name="Textplatzhalter 33">
            <a:extLst>
              <a:ext uri="{FF2B5EF4-FFF2-40B4-BE49-F238E27FC236}">
                <a16:creationId xmlns:a16="http://schemas.microsoft.com/office/drawing/2014/main" id="{DDC23DB1-CE9F-47BB-91DA-52CBD90D7D81}"/>
              </a:ext>
            </a:extLst>
          </p:cNvPr>
          <p:cNvSpPr>
            <a:spLocks noGrp="1"/>
          </p:cNvSpPr>
          <p:nvPr>
            <p:ph type="body" sz="quarter" idx="35"/>
          </p:nvPr>
        </p:nvSpPr>
        <p:spPr bwMode="gray">
          <a:xfrm>
            <a:off x="830461"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3" name="Bildplatzhalter 22">
            <a:extLst>
              <a:ext uri="{FF2B5EF4-FFF2-40B4-BE49-F238E27FC236}">
                <a16:creationId xmlns:a16="http://schemas.microsoft.com/office/drawing/2014/main" id="{DC4216AD-469D-4270-B573-2D2A2F5F6159}"/>
              </a:ext>
            </a:extLst>
          </p:cNvPr>
          <p:cNvSpPr>
            <a:spLocks noGrp="1"/>
          </p:cNvSpPr>
          <p:nvPr>
            <p:ph type="pic" sz="quarter" idx="29" hasCustomPrompt="1"/>
          </p:nvPr>
        </p:nvSpPr>
        <p:spPr bwMode="gray">
          <a:xfrm>
            <a:off x="3463884"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38">
            <a:extLst>
              <a:ext uri="{FF2B5EF4-FFF2-40B4-BE49-F238E27FC236}">
                <a16:creationId xmlns:a16="http://schemas.microsoft.com/office/drawing/2014/main" id="{8F7D00E7-B4C2-44FA-B33E-57E0984581E2}"/>
              </a:ext>
            </a:extLst>
          </p:cNvPr>
          <p:cNvSpPr>
            <a:spLocks noGrp="1"/>
          </p:cNvSpPr>
          <p:nvPr>
            <p:ph type="body" sz="quarter" idx="36"/>
          </p:nvPr>
        </p:nvSpPr>
        <p:spPr bwMode="gray">
          <a:xfrm>
            <a:off x="3463885"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4" name="Bildplatzhalter 23">
            <a:extLst>
              <a:ext uri="{FF2B5EF4-FFF2-40B4-BE49-F238E27FC236}">
                <a16:creationId xmlns:a16="http://schemas.microsoft.com/office/drawing/2014/main" id="{0B12662D-245D-437D-A924-A4C497060B6D}"/>
              </a:ext>
            </a:extLst>
          </p:cNvPr>
          <p:cNvSpPr>
            <a:spLocks noGrp="1"/>
          </p:cNvSpPr>
          <p:nvPr>
            <p:ph type="pic" sz="quarter" idx="30" hasCustomPrompt="1"/>
          </p:nvPr>
        </p:nvSpPr>
        <p:spPr bwMode="gray">
          <a:xfrm>
            <a:off x="6097308"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0" name="Textplatzhalter 39">
            <a:extLst>
              <a:ext uri="{FF2B5EF4-FFF2-40B4-BE49-F238E27FC236}">
                <a16:creationId xmlns:a16="http://schemas.microsoft.com/office/drawing/2014/main" id="{2682A65C-8DBB-481D-A5B6-62F986E1C86C}"/>
              </a:ext>
            </a:extLst>
          </p:cNvPr>
          <p:cNvSpPr>
            <a:spLocks noGrp="1"/>
          </p:cNvSpPr>
          <p:nvPr>
            <p:ph type="body" sz="quarter" idx="37"/>
          </p:nvPr>
        </p:nvSpPr>
        <p:spPr bwMode="gray">
          <a:xfrm>
            <a:off x="6097308"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b="0">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b="0">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b="0">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6" name="Bildplatzhalter 25">
            <a:extLst>
              <a:ext uri="{FF2B5EF4-FFF2-40B4-BE49-F238E27FC236}">
                <a16:creationId xmlns:a16="http://schemas.microsoft.com/office/drawing/2014/main" id="{48C4110B-15E8-498D-8DB1-8E49EE979B8A}"/>
              </a:ext>
            </a:extLst>
          </p:cNvPr>
          <p:cNvSpPr>
            <a:spLocks noGrp="1"/>
          </p:cNvSpPr>
          <p:nvPr>
            <p:ph type="pic" sz="quarter" idx="31" hasCustomPrompt="1"/>
          </p:nvPr>
        </p:nvSpPr>
        <p:spPr bwMode="gray">
          <a:xfrm>
            <a:off x="8730732"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1" name="Textplatzhalter 40">
            <a:extLst>
              <a:ext uri="{FF2B5EF4-FFF2-40B4-BE49-F238E27FC236}">
                <a16:creationId xmlns:a16="http://schemas.microsoft.com/office/drawing/2014/main" id="{F1DD9F68-E4C4-4A59-85D9-1B6D5E296ABF}"/>
              </a:ext>
            </a:extLst>
          </p:cNvPr>
          <p:cNvSpPr>
            <a:spLocks noGrp="1"/>
          </p:cNvSpPr>
          <p:nvPr>
            <p:ph type="body" sz="quarter" idx="38"/>
          </p:nvPr>
        </p:nvSpPr>
        <p:spPr bwMode="gray">
          <a:xfrm>
            <a:off x="8730732"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b="0">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b="0">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b="0">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Datumsplatzhalter 5">
            <a:extLst>
              <a:ext uri="{FF2B5EF4-FFF2-40B4-BE49-F238E27FC236}">
                <a16:creationId xmlns:a16="http://schemas.microsoft.com/office/drawing/2014/main" id="{3F71C7EE-D6A8-4410-BA46-D508AD2D88AB}"/>
              </a:ext>
              <a:ext uri="{C183D7F6-B498-43B3-948B-1728B52AA6E4}">
                <adec:decorative xmlns:adec="http://schemas.microsoft.com/office/drawing/2017/decorative" val="1"/>
              </a:ext>
            </a:extLst>
          </p:cNvPr>
          <p:cNvSpPr>
            <a:spLocks noGrp="1"/>
          </p:cNvSpPr>
          <p:nvPr>
            <p:ph type="dt" sz="half" idx="39"/>
          </p:nvPr>
        </p:nvSpPr>
        <p:spPr/>
        <p:txBody>
          <a:bodyPr/>
          <a:lstStyle/>
          <a:p>
            <a:fld id="{7BE70DA3-9E4E-4F2B-AF7A-2A7CE48CA68B}" type="datetime1">
              <a:rPr lang="de-DE" smtClean="0"/>
              <a:t>17.11.2024</a:t>
            </a:fld>
            <a:endParaRPr lang="de-DE"/>
          </a:p>
        </p:txBody>
      </p:sp>
      <p:sp>
        <p:nvSpPr>
          <p:cNvPr id="7" name="Fußzeilenplatzhalter 6">
            <a:extLst>
              <a:ext uri="{FF2B5EF4-FFF2-40B4-BE49-F238E27FC236}">
                <a16:creationId xmlns:a16="http://schemas.microsoft.com/office/drawing/2014/main" id="{44E2E513-9D22-49C5-A95E-260B80B50125}"/>
              </a:ext>
              <a:ext uri="{C183D7F6-B498-43B3-948B-1728B52AA6E4}">
                <adec:decorative xmlns:adec="http://schemas.microsoft.com/office/drawing/2017/decorative" val="1"/>
              </a:ext>
            </a:extLst>
          </p:cNvPr>
          <p:cNvSpPr>
            <a:spLocks noGrp="1"/>
          </p:cNvSpPr>
          <p:nvPr>
            <p:ph type="ftr" sz="quarter" idx="40"/>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0A94B6B3-E331-4F6D-9918-628D3674A564}"/>
              </a:ext>
            </a:extLst>
          </p:cNvPr>
          <p:cNvSpPr>
            <a:spLocks noGrp="1"/>
          </p:cNvSpPr>
          <p:nvPr>
            <p:ph type="sldNum" sz="quarter" idx="41"/>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08546330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x Bild run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26" name="Bildplatzhalter 25">
            <a:extLst>
              <a:ext uri="{FF2B5EF4-FFF2-40B4-BE49-F238E27FC236}">
                <a16:creationId xmlns:a16="http://schemas.microsoft.com/office/drawing/2014/main" id="{83A0F15D-ED99-43CD-AE3E-BDD3FD27E999}"/>
              </a:ext>
            </a:extLst>
          </p:cNvPr>
          <p:cNvSpPr>
            <a:spLocks noGrp="1"/>
          </p:cNvSpPr>
          <p:nvPr>
            <p:ph type="pic" sz="quarter" idx="15" hasCustomPrompt="1"/>
          </p:nvPr>
        </p:nvSpPr>
        <p:spPr bwMode="gray">
          <a:xfrm>
            <a:off x="830461"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8" name="Textplatzhalter 61">
            <a:extLst>
              <a:ext uri="{FF2B5EF4-FFF2-40B4-BE49-F238E27FC236}">
                <a16:creationId xmlns:a16="http://schemas.microsoft.com/office/drawing/2014/main" id="{CDA1508E-BC4C-4113-9105-2749953F8B17}"/>
              </a:ext>
            </a:extLst>
          </p:cNvPr>
          <p:cNvSpPr>
            <a:spLocks noGrp="1"/>
          </p:cNvSpPr>
          <p:nvPr>
            <p:ph type="body" sz="quarter" idx="35"/>
          </p:nvPr>
        </p:nvSpPr>
        <p:spPr bwMode="gray">
          <a:xfrm>
            <a:off x="830461"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32" name="Bildplatzhalter 31">
            <a:extLst>
              <a:ext uri="{FF2B5EF4-FFF2-40B4-BE49-F238E27FC236}">
                <a16:creationId xmlns:a16="http://schemas.microsoft.com/office/drawing/2014/main" id="{1EED0048-45B9-4C36-AD51-65FA2BED4D47}"/>
              </a:ext>
            </a:extLst>
          </p:cNvPr>
          <p:cNvSpPr>
            <a:spLocks noGrp="1"/>
          </p:cNvSpPr>
          <p:nvPr>
            <p:ph type="pic" sz="quarter" idx="16" hasCustomPrompt="1"/>
          </p:nvPr>
        </p:nvSpPr>
        <p:spPr bwMode="gray">
          <a:xfrm>
            <a:off x="3463884" y="1741327"/>
            <a:ext cx="2430000" cy="1214400"/>
          </a:xfrm>
          <a:custGeom>
            <a:avLst/>
            <a:gdLst>
              <a:gd name="connsiteX0" fmla="*/ 123975 w 2592000"/>
              <a:gd name="connsiteY0" fmla="*/ 0 h 1295360"/>
              <a:gd name="connsiteX1" fmla="*/ 2468024 w 2592000"/>
              <a:gd name="connsiteY1" fmla="*/ 0 h 1295360"/>
              <a:gd name="connsiteX2" fmla="*/ 2516160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4" y="0"/>
                </a:lnTo>
                <a:lnTo>
                  <a:pt x="2516160"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9" name="Textplatzhalter 61">
            <a:extLst>
              <a:ext uri="{FF2B5EF4-FFF2-40B4-BE49-F238E27FC236}">
                <a16:creationId xmlns:a16="http://schemas.microsoft.com/office/drawing/2014/main" id="{98EDDA16-033F-43C7-8CB5-19133BF619BB}"/>
              </a:ext>
            </a:extLst>
          </p:cNvPr>
          <p:cNvSpPr>
            <a:spLocks noGrp="1"/>
          </p:cNvSpPr>
          <p:nvPr>
            <p:ph type="body" sz="quarter" idx="57"/>
          </p:nvPr>
        </p:nvSpPr>
        <p:spPr bwMode="gray">
          <a:xfrm>
            <a:off x="3463884"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34" name="Bildplatzhalter 33">
            <a:extLst>
              <a:ext uri="{FF2B5EF4-FFF2-40B4-BE49-F238E27FC236}">
                <a16:creationId xmlns:a16="http://schemas.microsoft.com/office/drawing/2014/main" id="{0647988F-2046-4674-9B00-7AA537085F20}"/>
              </a:ext>
            </a:extLst>
          </p:cNvPr>
          <p:cNvSpPr>
            <a:spLocks noGrp="1"/>
          </p:cNvSpPr>
          <p:nvPr>
            <p:ph type="pic" sz="quarter" idx="17" hasCustomPrompt="1"/>
          </p:nvPr>
        </p:nvSpPr>
        <p:spPr bwMode="gray">
          <a:xfrm>
            <a:off x="6097308"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40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40"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0" name="Textplatzhalter 61">
            <a:extLst>
              <a:ext uri="{FF2B5EF4-FFF2-40B4-BE49-F238E27FC236}">
                <a16:creationId xmlns:a16="http://schemas.microsoft.com/office/drawing/2014/main" id="{8E45F67A-AD6D-4F28-8DEF-9AD2A183CFAA}"/>
              </a:ext>
            </a:extLst>
          </p:cNvPr>
          <p:cNvSpPr>
            <a:spLocks noGrp="1"/>
          </p:cNvSpPr>
          <p:nvPr>
            <p:ph type="body" sz="quarter" idx="58"/>
          </p:nvPr>
        </p:nvSpPr>
        <p:spPr bwMode="gray">
          <a:xfrm>
            <a:off x="6097308"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0" name="Bildplatzhalter 39">
            <a:extLst>
              <a:ext uri="{FF2B5EF4-FFF2-40B4-BE49-F238E27FC236}">
                <a16:creationId xmlns:a16="http://schemas.microsoft.com/office/drawing/2014/main" id="{C57789D7-7545-4293-9781-02B0B6F33BD7}"/>
              </a:ext>
            </a:extLst>
          </p:cNvPr>
          <p:cNvSpPr>
            <a:spLocks noGrp="1"/>
          </p:cNvSpPr>
          <p:nvPr>
            <p:ph type="pic" sz="quarter" idx="18" hasCustomPrompt="1"/>
          </p:nvPr>
        </p:nvSpPr>
        <p:spPr bwMode="gray">
          <a:xfrm>
            <a:off x="8730732"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1" name="Textplatzhalter 61">
            <a:extLst>
              <a:ext uri="{FF2B5EF4-FFF2-40B4-BE49-F238E27FC236}">
                <a16:creationId xmlns:a16="http://schemas.microsoft.com/office/drawing/2014/main" id="{E240E55E-5377-49E3-8E0F-8E1D3F37C8DC}"/>
              </a:ext>
            </a:extLst>
          </p:cNvPr>
          <p:cNvSpPr>
            <a:spLocks noGrp="1"/>
          </p:cNvSpPr>
          <p:nvPr>
            <p:ph type="body" sz="quarter" idx="59"/>
          </p:nvPr>
        </p:nvSpPr>
        <p:spPr bwMode="gray">
          <a:xfrm>
            <a:off x="8730732"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2" name="Bildplatzhalter 41">
            <a:extLst>
              <a:ext uri="{FF2B5EF4-FFF2-40B4-BE49-F238E27FC236}">
                <a16:creationId xmlns:a16="http://schemas.microsoft.com/office/drawing/2014/main" id="{1B571028-A387-4A46-98BF-926A5520754E}"/>
              </a:ext>
            </a:extLst>
          </p:cNvPr>
          <p:cNvSpPr>
            <a:spLocks noGrp="1"/>
          </p:cNvSpPr>
          <p:nvPr>
            <p:ph type="pic" sz="quarter" idx="29" hasCustomPrompt="1"/>
          </p:nvPr>
        </p:nvSpPr>
        <p:spPr bwMode="gray">
          <a:xfrm>
            <a:off x="830461"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6" name="Textplatzhalter 61">
            <a:extLst>
              <a:ext uri="{FF2B5EF4-FFF2-40B4-BE49-F238E27FC236}">
                <a16:creationId xmlns:a16="http://schemas.microsoft.com/office/drawing/2014/main" id="{C43DA8D7-E6C3-402C-8B0E-CA333CC3C1F7}"/>
              </a:ext>
            </a:extLst>
          </p:cNvPr>
          <p:cNvSpPr>
            <a:spLocks noGrp="1"/>
          </p:cNvSpPr>
          <p:nvPr>
            <p:ph type="body" sz="quarter" idx="60"/>
          </p:nvPr>
        </p:nvSpPr>
        <p:spPr bwMode="gray">
          <a:xfrm>
            <a:off x="830461"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4" name="Bildplatzhalter 43">
            <a:extLst>
              <a:ext uri="{FF2B5EF4-FFF2-40B4-BE49-F238E27FC236}">
                <a16:creationId xmlns:a16="http://schemas.microsoft.com/office/drawing/2014/main" id="{481BA71E-CCF9-4A7C-9D4C-7FE9DF645B17}"/>
              </a:ext>
            </a:extLst>
          </p:cNvPr>
          <p:cNvSpPr>
            <a:spLocks noGrp="1"/>
          </p:cNvSpPr>
          <p:nvPr>
            <p:ph type="pic" sz="quarter" idx="30" hasCustomPrompt="1"/>
          </p:nvPr>
        </p:nvSpPr>
        <p:spPr bwMode="gray">
          <a:xfrm>
            <a:off x="3463884" y="4070726"/>
            <a:ext cx="2430000" cy="1214400"/>
          </a:xfrm>
          <a:custGeom>
            <a:avLst/>
            <a:gdLst>
              <a:gd name="connsiteX0" fmla="*/ 124173 w 2592000"/>
              <a:gd name="connsiteY0" fmla="*/ 0 h 1295360"/>
              <a:gd name="connsiteX1" fmla="*/ 2467826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6" y="0"/>
                </a:lnTo>
                <a:cubicBezTo>
                  <a:pt x="2536405"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7" name="Textplatzhalter 61">
            <a:extLst>
              <a:ext uri="{FF2B5EF4-FFF2-40B4-BE49-F238E27FC236}">
                <a16:creationId xmlns:a16="http://schemas.microsoft.com/office/drawing/2014/main" id="{15E77A41-C74F-4F73-8C0F-C561496E1273}"/>
              </a:ext>
            </a:extLst>
          </p:cNvPr>
          <p:cNvSpPr>
            <a:spLocks noGrp="1"/>
          </p:cNvSpPr>
          <p:nvPr>
            <p:ph type="body" sz="quarter" idx="61"/>
          </p:nvPr>
        </p:nvSpPr>
        <p:spPr bwMode="gray">
          <a:xfrm>
            <a:off x="3463884"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7" name="Bildplatzhalter 46">
            <a:extLst>
              <a:ext uri="{FF2B5EF4-FFF2-40B4-BE49-F238E27FC236}">
                <a16:creationId xmlns:a16="http://schemas.microsoft.com/office/drawing/2014/main" id="{7A911478-E9B4-4BE7-B4EB-23FD6F017187}"/>
              </a:ext>
            </a:extLst>
          </p:cNvPr>
          <p:cNvSpPr>
            <a:spLocks noGrp="1"/>
          </p:cNvSpPr>
          <p:nvPr>
            <p:ph type="pic" sz="quarter" idx="31" hasCustomPrompt="1"/>
          </p:nvPr>
        </p:nvSpPr>
        <p:spPr bwMode="gray">
          <a:xfrm>
            <a:off x="6097308"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5"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8" name="Textplatzhalter 61">
            <a:extLst>
              <a:ext uri="{FF2B5EF4-FFF2-40B4-BE49-F238E27FC236}">
                <a16:creationId xmlns:a16="http://schemas.microsoft.com/office/drawing/2014/main" id="{97A2BB9C-D87B-462C-BDBD-3AFF71FC747C}"/>
              </a:ext>
            </a:extLst>
          </p:cNvPr>
          <p:cNvSpPr>
            <a:spLocks noGrp="1"/>
          </p:cNvSpPr>
          <p:nvPr>
            <p:ph type="body" sz="quarter" idx="62"/>
          </p:nvPr>
        </p:nvSpPr>
        <p:spPr bwMode="gray">
          <a:xfrm>
            <a:off x="6097308"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50" name="Bildplatzhalter 49">
            <a:extLst>
              <a:ext uri="{FF2B5EF4-FFF2-40B4-BE49-F238E27FC236}">
                <a16:creationId xmlns:a16="http://schemas.microsoft.com/office/drawing/2014/main" id="{7EA2A02F-35FD-430B-A667-443C59ED2281}"/>
              </a:ext>
            </a:extLst>
          </p:cNvPr>
          <p:cNvSpPr>
            <a:spLocks noGrp="1"/>
          </p:cNvSpPr>
          <p:nvPr>
            <p:ph type="pic" sz="quarter" idx="32" hasCustomPrompt="1"/>
          </p:nvPr>
        </p:nvSpPr>
        <p:spPr bwMode="gray">
          <a:xfrm>
            <a:off x="8730732"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61">
            <a:extLst>
              <a:ext uri="{FF2B5EF4-FFF2-40B4-BE49-F238E27FC236}">
                <a16:creationId xmlns:a16="http://schemas.microsoft.com/office/drawing/2014/main" id="{F4FF36DC-05F1-4AC7-9BF8-893B3900BAA6}"/>
              </a:ext>
            </a:extLst>
          </p:cNvPr>
          <p:cNvSpPr>
            <a:spLocks noGrp="1"/>
          </p:cNvSpPr>
          <p:nvPr>
            <p:ph type="body" sz="quarter" idx="63"/>
          </p:nvPr>
        </p:nvSpPr>
        <p:spPr bwMode="gray">
          <a:xfrm>
            <a:off x="8730732"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BFC8026E-E59A-46A3-B56A-E744AABEA8EA}"/>
              </a:ext>
              <a:ext uri="{C183D7F6-B498-43B3-948B-1728B52AA6E4}">
                <adec:decorative xmlns:adec="http://schemas.microsoft.com/office/drawing/2017/decorative" val="1"/>
              </a:ext>
            </a:extLst>
          </p:cNvPr>
          <p:cNvSpPr>
            <a:spLocks noGrp="1"/>
          </p:cNvSpPr>
          <p:nvPr>
            <p:ph type="dt" sz="half" idx="64"/>
          </p:nvPr>
        </p:nvSpPr>
        <p:spPr/>
        <p:txBody>
          <a:bodyPr/>
          <a:lstStyle/>
          <a:p>
            <a:fld id="{0EB3CB36-A4AA-4008-B782-163DC2B98E57}" type="datetime1">
              <a:rPr lang="de-DE" smtClean="0"/>
              <a:t>17.11.2024</a:t>
            </a:fld>
            <a:endParaRPr lang="de-DE"/>
          </a:p>
        </p:txBody>
      </p:sp>
      <p:sp>
        <p:nvSpPr>
          <p:cNvPr id="7" name="Fußzeilenplatzhalter 6">
            <a:extLst>
              <a:ext uri="{FF2B5EF4-FFF2-40B4-BE49-F238E27FC236}">
                <a16:creationId xmlns:a16="http://schemas.microsoft.com/office/drawing/2014/main" id="{E97CD919-7212-47D8-8F6F-515C0918E9E0}"/>
              </a:ext>
              <a:ext uri="{C183D7F6-B498-43B3-948B-1728B52AA6E4}">
                <adec:decorative xmlns:adec="http://schemas.microsoft.com/office/drawing/2017/decorative" val="1"/>
              </a:ext>
            </a:extLst>
          </p:cNvPr>
          <p:cNvSpPr>
            <a:spLocks noGrp="1"/>
          </p:cNvSpPr>
          <p:nvPr>
            <p:ph type="ftr" sz="quarter" idx="65"/>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F117B8C8-9AAC-4654-AC86-E9FB2E7A49C3}"/>
              </a:ext>
            </a:extLst>
          </p:cNvPr>
          <p:cNvSpPr>
            <a:spLocks noGrp="1"/>
          </p:cNvSpPr>
          <p:nvPr>
            <p:ph type="sldNum" sz="quarter" idx="66"/>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3048543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 Bild groß + Rahmen">
    <p:bg>
      <p:bgPr>
        <a:solidFill>
          <a:srgbClr val="FBFBFA"/>
        </a:solidFill>
        <a:effectLst/>
      </p:bgPr>
    </p:bg>
    <p:spTree>
      <p:nvGrpSpPr>
        <p:cNvPr id="1" name=""/>
        <p:cNvGrpSpPr/>
        <p:nvPr/>
      </p:nvGrpSpPr>
      <p:grpSpPr>
        <a:xfrm>
          <a:off x="0" y="0"/>
          <a:ext cx="0" cy="0"/>
          <a:chOff x="0" y="0"/>
          <a:chExt cx="0" cy="0"/>
        </a:xfrm>
      </p:grpSpPr>
      <p:sp>
        <p:nvSpPr>
          <p:cNvPr id="9" name="SmartArt-Platzhalter 8">
            <a:extLst>
              <a:ext uri="{FF2B5EF4-FFF2-40B4-BE49-F238E27FC236}">
                <a16:creationId xmlns:a16="http://schemas.microsoft.com/office/drawing/2014/main" id="{86DCA8E0-6DE1-41C2-A4CF-C5D7D88B9030}"/>
              </a:ext>
              <a:ext uri="{C183D7F6-B498-43B3-948B-1728B52AA6E4}">
                <adec:decorative xmlns:adec="http://schemas.microsoft.com/office/drawing/2017/decorative" val="1"/>
              </a:ext>
            </a:extLst>
          </p:cNvPr>
          <p:cNvSpPr>
            <a:spLocks noGrp="1"/>
          </p:cNvSpPr>
          <p:nvPr>
            <p:ph type="dgm" sz="quarter" idx="25"/>
          </p:nvPr>
        </p:nvSpPr>
        <p:spPr>
          <a:xfrm>
            <a:off x="4881562" y="0"/>
            <a:ext cx="7310438" cy="6602016"/>
          </a:xfrm>
          <a:gradFill>
            <a:gsLst>
              <a:gs pos="0">
                <a:schemeClr val="tx2"/>
              </a:gs>
              <a:gs pos="65000">
                <a:schemeClr val="bg2"/>
              </a:gs>
            </a:gsLst>
            <a:lin ang="18600000" scaled="0"/>
          </a:gradFill>
        </p:spPr>
        <p:txBody>
          <a:bodyPr/>
          <a:lstStyle>
            <a:lvl1pPr>
              <a:defRPr sz="100">
                <a:noFill/>
              </a:defRPr>
            </a:lvl1pPr>
          </a:lstStyle>
          <a:p>
            <a:r>
              <a:rPr lang="de-DE"/>
              <a:t>Klicken Sie auf das Symbol, um die SmartArt-Grafik hinzuzufügen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5488782" y="0"/>
            <a:ext cx="6703218" cy="5994798"/>
          </a:xfrm>
          <a:prstGeom prst="rect">
            <a:avLst/>
          </a:prstGeom>
          <a:solidFill>
            <a:srgbClr val="FBFBFA"/>
          </a:solidFill>
        </p:spPr>
        <p:txBody>
          <a:bodyPr wrap="square" tIns="2376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59FF047-2FC3-4E0C-B8DD-F0065B68BEA0}"/>
              </a:ext>
              <a:ext uri="{C183D7F6-B498-43B3-948B-1728B52AA6E4}">
                <adec:decorative xmlns:adec="http://schemas.microsoft.com/office/drawing/2017/decorative" val="1"/>
              </a:ext>
            </a:extLst>
          </p:cNvPr>
          <p:cNvSpPr>
            <a:spLocks noGrp="1"/>
          </p:cNvSpPr>
          <p:nvPr>
            <p:ph type="dt" sz="half" idx="26"/>
          </p:nvPr>
        </p:nvSpPr>
        <p:spPr/>
        <p:txBody>
          <a:bodyPr/>
          <a:lstStyle/>
          <a:p>
            <a:fld id="{D1CE67CB-073B-47C9-8577-FA70762C2B66}" type="datetime1">
              <a:rPr lang="de-DE" smtClean="0"/>
              <a:t>17.11.2024</a:t>
            </a:fld>
            <a:endParaRPr lang="de-DE"/>
          </a:p>
        </p:txBody>
      </p:sp>
      <p:sp>
        <p:nvSpPr>
          <p:cNvPr id="8" name="Fußzeilenplatzhalter 7">
            <a:extLst>
              <a:ext uri="{FF2B5EF4-FFF2-40B4-BE49-F238E27FC236}">
                <a16:creationId xmlns:a16="http://schemas.microsoft.com/office/drawing/2014/main" id="{6A3C6FDB-F7E0-4420-94AF-9EB51B7B875F}"/>
              </a:ext>
              <a:ext uri="{C183D7F6-B498-43B3-948B-1728B52AA6E4}">
                <adec:decorative xmlns:adec="http://schemas.microsoft.com/office/drawing/2017/decorative" val="1"/>
              </a:ext>
            </a:extLst>
          </p:cNvPr>
          <p:cNvSpPr>
            <a:spLocks noGrp="1"/>
          </p:cNvSpPr>
          <p:nvPr>
            <p:ph type="ftr" sz="quarter" idx="27"/>
          </p:nvPr>
        </p:nvSpPr>
        <p:spPr/>
        <p:txBody>
          <a:bodyPr/>
          <a:lstStyle/>
          <a:p>
            <a:r>
              <a:rPr lang="de-DE"/>
              <a:t>Hier kann eine Fußzeile stehen</a:t>
            </a:r>
            <a:endParaRPr lang="de-DE" dirty="0"/>
          </a:p>
        </p:txBody>
      </p:sp>
      <p:sp>
        <p:nvSpPr>
          <p:cNvPr id="10" name="Foliennummernplatzhalter 9">
            <a:extLst>
              <a:ext uri="{FF2B5EF4-FFF2-40B4-BE49-F238E27FC236}">
                <a16:creationId xmlns:a16="http://schemas.microsoft.com/office/drawing/2014/main" id="{27EFEAD6-58CA-4F13-AD0D-0F8D42AA6589}"/>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40498877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4E40F9BD-6A61-4496-9C98-422ACB726997}"/>
              </a:ext>
              <a:ext uri="{C183D7F6-B498-43B3-948B-1728B52AA6E4}">
                <adec:decorative xmlns:adec="http://schemas.microsoft.com/office/drawing/2017/decorative" val="1"/>
              </a:ext>
            </a:extLst>
          </p:cNvPr>
          <p:cNvSpPr>
            <a:spLocks noGrp="1"/>
          </p:cNvSpPr>
          <p:nvPr>
            <p:ph type="dt" sz="half" idx="25"/>
          </p:nvPr>
        </p:nvSpPr>
        <p:spPr/>
        <p:txBody>
          <a:bodyPr/>
          <a:lstStyle/>
          <a:p>
            <a:fld id="{BD601A8D-C84B-4521-B494-BE958FF537B2}" type="datetime1">
              <a:rPr lang="de-DE" smtClean="0"/>
              <a:t>17.11.2024</a:t>
            </a:fld>
            <a:endParaRPr lang="de-DE"/>
          </a:p>
        </p:txBody>
      </p:sp>
      <p:sp>
        <p:nvSpPr>
          <p:cNvPr id="7" name="Fußzeilenplatzhalter 6">
            <a:extLst>
              <a:ext uri="{FF2B5EF4-FFF2-40B4-BE49-F238E27FC236}">
                <a16:creationId xmlns:a16="http://schemas.microsoft.com/office/drawing/2014/main" id="{4AEBE099-8D2A-4380-8986-3E7F883F0747}"/>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endParaRPr lang="de-DE" dirty="0"/>
          </a:p>
        </p:txBody>
      </p:sp>
      <p:sp>
        <p:nvSpPr>
          <p:cNvPr id="8" name="Foliennummernplatzhalter 7">
            <a:extLst>
              <a:ext uri="{FF2B5EF4-FFF2-40B4-BE49-F238E27FC236}">
                <a16:creationId xmlns:a16="http://schemas.microsoft.com/office/drawing/2014/main" id="{4DCE79FE-14B3-4AF6-A34D-B0D81249F697}"/>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872712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25448FA-B715-DE8F-FE7C-D8FBD6A4C163}"/>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lvl1pPr>
              <a:defRPr>
                <a:solidFill>
                  <a:schemeClr val="bg1"/>
                </a:solidFill>
              </a:defRPr>
            </a:lvl1p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8B5EBAF-3AA2-4048-A934-3D045FA4518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B1D0BBD-ADD0-C52D-A51B-2E3C211F13AC}"/>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C259DD33-BE3B-9BBD-41C3-6B8AC50C1DA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143643826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Zitat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9" name="Titel 1">
            <a:extLst>
              <a:ext uri="{FF2B5EF4-FFF2-40B4-BE49-F238E27FC236}">
                <a16:creationId xmlns:a16="http://schemas.microsoft.com/office/drawing/2014/main" id="{C946C5E9-67F3-4FA9-98A5-49C7599BD4F4}"/>
              </a:ext>
            </a:extLst>
          </p:cNvPr>
          <p:cNvSpPr>
            <a:spLocks noGrp="1"/>
          </p:cNvSpPr>
          <p:nvPr>
            <p:ph type="title" hasCustomPrompt="1"/>
          </p:nvPr>
        </p:nvSpPr>
        <p:spPr bwMode="blackGray">
          <a:xfrm>
            <a:off x="1647079" y="391418"/>
            <a:ext cx="8498921" cy="4994672"/>
          </a:xfrm>
        </p:spPr>
        <p:txBody>
          <a:bodyPr tIns="0" anchor="ctr"/>
          <a:lstStyle>
            <a:lvl1pPr algn="ctr">
              <a:defRPr sz="4500">
                <a:solidFill>
                  <a:schemeClr val="bg1"/>
                </a:solidFill>
              </a:defRPr>
            </a:lvl1pPr>
            <a:lvl2pPr algn="ctr">
              <a:defRPr sz="4500">
                <a:solidFill>
                  <a:schemeClr val="bg1"/>
                </a:solidFill>
              </a:defRPr>
            </a:lvl2pPr>
            <a:lvl3pPr algn="ctr">
              <a:defRPr sz="4500">
                <a:solidFill>
                  <a:schemeClr val="bg1"/>
                </a:solidFill>
              </a:defRPr>
            </a:lvl3pPr>
            <a:lvl4pPr algn="ctr">
              <a:defRPr sz="4500">
                <a:solidFill>
                  <a:schemeClr val="bg1"/>
                </a:solidFill>
              </a:defRPr>
            </a:lvl4pPr>
            <a:lvl5pPr algn="ctr">
              <a:defRPr sz="4500">
                <a:solidFill>
                  <a:schemeClr val="bg1"/>
                </a:solidFill>
              </a:defRPr>
            </a:lvl5pPr>
            <a:lvl6pPr algn="ctr">
              <a:defRPr sz="4500">
                <a:solidFill>
                  <a:schemeClr val="bg1"/>
                </a:solidFill>
              </a:defRPr>
            </a:lvl6pPr>
            <a:lvl7pPr algn="ctr">
              <a:defRPr sz="4500">
                <a:solidFill>
                  <a:schemeClr val="bg1"/>
                </a:solidFill>
              </a:defRPr>
            </a:lvl7pPr>
            <a:lvl8pPr algn="ctr">
              <a:defRPr sz="4500">
                <a:solidFill>
                  <a:schemeClr val="bg1"/>
                </a:solidFill>
              </a:defRPr>
            </a:lvl8pPr>
            <a:lvl9pPr algn="ctr">
              <a:defRPr sz="4500">
                <a:solidFill>
                  <a:schemeClr val="bg1"/>
                </a:solidFill>
              </a:defRPr>
            </a:lvl9pPr>
          </a:lstStyle>
          <a:p>
            <a:pPr lvl="0"/>
            <a:r>
              <a:rPr lang="de-DE"/>
              <a:t>„Maecenas </a:t>
            </a:r>
            <a:r>
              <a:rPr lang="de-DE" err="1"/>
              <a:t>port</a:t>
            </a:r>
            <a:r>
              <a:rPr lang="de-DE"/>
              <a:t> </a:t>
            </a:r>
            <a:r>
              <a:rPr lang="de-DE" err="1"/>
              <a:t>titor</a:t>
            </a:r>
            <a:r>
              <a:rPr lang="de-DE"/>
              <a:t> </a:t>
            </a:r>
            <a:r>
              <a:rPr lang="de-DE" err="1"/>
              <a:t>massa</a:t>
            </a:r>
            <a:r>
              <a:rPr lang="de-DE"/>
              <a:t> </a:t>
            </a:r>
            <a:br>
              <a:rPr lang="de-DE"/>
            </a:br>
            <a:r>
              <a:rPr lang="de-DE" err="1"/>
              <a:t>Fusce</a:t>
            </a:r>
            <a:r>
              <a:rPr lang="de-DE"/>
              <a:t> </a:t>
            </a:r>
            <a:r>
              <a:rPr lang="de-DE" err="1"/>
              <a:t>posuere</a:t>
            </a:r>
            <a:r>
              <a:rPr lang="de-DE"/>
              <a:t> </a:t>
            </a:r>
            <a:r>
              <a:rPr lang="de-DE" err="1"/>
              <a:t>pulvinar</a:t>
            </a:r>
            <a:r>
              <a:rPr lang="de-DE"/>
              <a:t> </a:t>
            </a:r>
            <a:r>
              <a:rPr lang="de-DE" err="1"/>
              <a:t>tricies</a:t>
            </a:r>
            <a:r>
              <a:rPr lang="de-DE"/>
              <a:t> </a:t>
            </a:r>
            <a:br>
              <a:rPr lang="de-DE"/>
            </a:br>
            <a:r>
              <a:rPr lang="de-DE" err="1"/>
              <a:t>purus</a:t>
            </a:r>
            <a:r>
              <a:rPr lang="de-DE"/>
              <a:t> – Zitat mehrzeilig.“</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1647079" y="5386090"/>
            <a:ext cx="8498921" cy="809625"/>
          </a:xfrm>
        </p:spPr>
        <p:txBody>
          <a:bodyPr/>
          <a:lstStyle>
            <a:lvl1pPr algn="ctr">
              <a:spcAft>
                <a:spcPts val="0"/>
              </a:spcAft>
              <a:defRPr b="1">
                <a:solidFill>
                  <a:schemeClr val="bg1"/>
                </a:solidFill>
              </a:defRPr>
            </a:lvl1pPr>
            <a:lvl2pPr marL="0" indent="0" algn="ctr">
              <a:spcBef>
                <a:spcPts val="469"/>
              </a:spcBef>
              <a:spcAft>
                <a:spcPts val="0"/>
              </a:spcAft>
              <a:buFont typeface="Arial" panose="020B0604020202020204" pitchFamily="34" charset="0"/>
              <a:buNone/>
              <a:defRPr sz="1500" b="0">
                <a:solidFill>
                  <a:schemeClr val="bg1"/>
                </a:solidFill>
              </a:defRPr>
            </a:lvl2pPr>
            <a:lvl3pPr marL="0" indent="0" algn="ctr">
              <a:spcBef>
                <a:spcPts val="469"/>
              </a:spcBef>
              <a:spcAft>
                <a:spcPts val="0"/>
              </a:spcAft>
              <a:buClr>
                <a:schemeClr val="bg1"/>
              </a:buClr>
              <a:buNone/>
              <a:defRPr sz="1500" b="0">
                <a:solidFill>
                  <a:schemeClr val="bg1"/>
                </a:solidFill>
              </a:defRPr>
            </a:lvl3pPr>
            <a:lvl4pPr marL="0" indent="0" algn="ctr">
              <a:spcBef>
                <a:spcPts val="469"/>
              </a:spcBef>
              <a:spcAft>
                <a:spcPts val="0"/>
              </a:spcAft>
              <a:buClr>
                <a:schemeClr val="bg1"/>
              </a:buClr>
              <a:buFont typeface="Symbol" panose="05050102010706020507" pitchFamily="18" charset="2"/>
              <a:buNone/>
              <a:defRPr sz="1500" b="0">
                <a:solidFill>
                  <a:schemeClr val="bg1"/>
                </a:solidFill>
              </a:defRPr>
            </a:lvl4pPr>
            <a:lvl5pPr marL="0" indent="0" algn="ctr">
              <a:spcBef>
                <a:spcPts val="469"/>
              </a:spcBef>
              <a:spcAft>
                <a:spcPts val="0"/>
              </a:spcAft>
              <a:buClr>
                <a:schemeClr val="bg1"/>
              </a:buClr>
              <a:buNone/>
              <a:defRPr sz="1500" b="0">
                <a:solidFill>
                  <a:schemeClr val="bg1"/>
                </a:solidFill>
              </a:defRPr>
            </a:lvl5pPr>
            <a:lvl6pPr marL="0" indent="0" algn="ctr">
              <a:spcBef>
                <a:spcPts val="469"/>
              </a:spcBef>
              <a:spcAft>
                <a:spcPts val="0"/>
              </a:spcAft>
              <a:buClr>
                <a:schemeClr val="bg1"/>
              </a:buClr>
              <a:buFont typeface="Arial" panose="020B0604020202020204" pitchFamily="34" charset="0"/>
              <a:buNone/>
              <a:defRPr sz="1500" b="0">
                <a:solidFill>
                  <a:schemeClr val="bg1"/>
                </a:solidFill>
              </a:defRPr>
            </a:lvl6pPr>
            <a:lvl7pPr marL="0" indent="0" algn="ctr">
              <a:spcBef>
                <a:spcPts val="469"/>
              </a:spcBef>
              <a:spcAft>
                <a:spcPts val="0"/>
              </a:spcAft>
              <a:buClr>
                <a:schemeClr val="bg1"/>
              </a:buClr>
              <a:buFont typeface="Arial" panose="020B0604020202020204" pitchFamily="34" charset="0"/>
              <a:buNone/>
              <a:defRPr sz="1500" b="0">
                <a:solidFill>
                  <a:schemeClr val="bg1"/>
                </a:solidFill>
              </a:defRPr>
            </a:lvl7pPr>
            <a:lvl8pPr marL="0" indent="0" algn="ctr">
              <a:spcBef>
                <a:spcPts val="469"/>
              </a:spcBef>
              <a:spcAft>
                <a:spcPts val="0"/>
              </a:spcAft>
              <a:buFont typeface="Arial" panose="020B0604020202020204" pitchFamily="34" charset="0"/>
              <a:buNone/>
              <a:defRPr sz="1500" b="0">
                <a:solidFill>
                  <a:schemeClr val="bg1"/>
                </a:solidFill>
              </a:defRPr>
            </a:lvl8pPr>
            <a:lvl9pPr marL="0" indent="0" algn="ctr">
              <a:spcBef>
                <a:spcPts val="469"/>
              </a:spcBef>
              <a:spcAft>
                <a:spcPts val="0"/>
              </a:spcAft>
              <a:buFont typeface="Arial" panose="020B0604020202020204" pitchFamily="34" charset="0"/>
              <a:buNone/>
              <a:defRPr sz="1500" b="0">
                <a:solidFill>
                  <a:schemeClr val="bg1"/>
                </a:solidFill>
              </a:defRPr>
            </a:lvl9pPr>
          </a:lstStyle>
          <a:p>
            <a:pPr lvl="0"/>
            <a:r>
              <a:rPr lang="de-DE" noProof="0"/>
              <a:t>Vorname Name</a:t>
            </a:r>
          </a:p>
          <a:p>
            <a:pPr lvl="1"/>
            <a:r>
              <a:rPr lang="de-DE" noProof="0"/>
              <a:t>Bezeichnung</a:t>
            </a:r>
          </a:p>
        </p:txBody>
      </p:sp>
      <p:sp>
        <p:nvSpPr>
          <p:cNvPr id="18" name="Rechteck 17">
            <a:extLst>
              <a:ext uri="{FF2B5EF4-FFF2-40B4-BE49-F238E27FC236}">
                <a16:creationId xmlns:a16="http://schemas.microsoft.com/office/drawing/2014/main" id="{1CF2FAF0-6DEF-411D-BBC5-727B7351EA8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Freihandform: Form 19">
            <a:extLst>
              <a:ext uri="{FF2B5EF4-FFF2-40B4-BE49-F238E27FC236}">
                <a16:creationId xmlns:a16="http://schemas.microsoft.com/office/drawing/2014/main" id="{00806263-F138-4856-8DF0-F4D858D6007E}"/>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3BFA9848-F931-42F5-A0EA-B6BD676C82D1}"/>
              </a:ext>
              <a:ext uri="{C183D7F6-B498-43B3-948B-1728B52AA6E4}">
                <adec:decorative xmlns:adec="http://schemas.microsoft.com/office/drawing/2017/decorative" val="1"/>
              </a:ext>
            </a:extLst>
          </p:cNvPr>
          <p:cNvSpPr>
            <a:spLocks noGrp="1"/>
          </p:cNvSpPr>
          <p:nvPr>
            <p:ph type="dt" sz="half" idx="16"/>
          </p:nvPr>
        </p:nvSpPr>
        <p:spPr/>
        <p:txBody>
          <a:bodyPr/>
          <a:lstStyle/>
          <a:p>
            <a:fld id="{F243A92E-44C8-4547-AC22-07F330680994}" type="datetime1">
              <a:rPr lang="de-DE" smtClean="0"/>
              <a:t>17.11.2024</a:t>
            </a:fld>
            <a:endParaRPr lang="de-DE"/>
          </a:p>
        </p:txBody>
      </p:sp>
      <p:sp>
        <p:nvSpPr>
          <p:cNvPr id="3" name="Fußzeilenplatzhalter 2">
            <a:extLst>
              <a:ext uri="{FF2B5EF4-FFF2-40B4-BE49-F238E27FC236}">
                <a16:creationId xmlns:a16="http://schemas.microsoft.com/office/drawing/2014/main" id="{C449AA5E-F774-4857-AA8A-2071E2D8709B}"/>
              </a:ext>
              <a:ext uri="{C183D7F6-B498-43B3-948B-1728B52AA6E4}">
                <adec:decorative xmlns:adec="http://schemas.microsoft.com/office/drawing/2017/decorative" val="1"/>
              </a:ext>
            </a:extLst>
          </p:cNvPr>
          <p:cNvSpPr>
            <a:spLocks noGrp="1"/>
          </p:cNvSpPr>
          <p:nvPr>
            <p:ph type="ftr" sz="quarter" idx="17"/>
          </p:nvPr>
        </p:nvSpPr>
        <p:spPr/>
        <p:txBody>
          <a:bodyPr/>
          <a:lstStyle/>
          <a:p>
            <a:r>
              <a:rPr lang="de-DE"/>
              <a:t>Hier kann eine Fußzeile stehen</a:t>
            </a:r>
            <a:endParaRPr lang="de-DE" dirty="0"/>
          </a:p>
        </p:txBody>
      </p:sp>
      <p:sp>
        <p:nvSpPr>
          <p:cNvPr id="4" name="Foliennummernplatzhalter 3">
            <a:extLst>
              <a:ext uri="{FF2B5EF4-FFF2-40B4-BE49-F238E27FC236}">
                <a16:creationId xmlns:a16="http://schemas.microsoft.com/office/drawing/2014/main" id="{52B7B582-08E4-4681-A347-A6C384EEA7D5}"/>
              </a:ext>
            </a:extLst>
          </p:cNvPr>
          <p:cNvSpPr>
            <a:spLocks noGrp="1"/>
          </p:cNvSpPr>
          <p:nvPr>
            <p:ph type="sldNum" sz="quarter" idx="1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6269696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FF71807-0930-49A6-9438-5F98BE12DE24}"/>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3" name="Titel 1">
            <a:extLst>
              <a:ext uri="{FF2B5EF4-FFF2-40B4-BE49-F238E27FC236}">
                <a16:creationId xmlns:a16="http://schemas.microsoft.com/office/drawing/2014/main" id="{BF5B9470-BEFC-42AF-A4E9-C5DEF6EB6CB8}"/>
              </a:ext>
              <a:ext uri="{C183D7F6-B498-43B3-948B-1728B52AA6E4}">
                <adec:decorative xmlns:adec="http://schemas.microsoft.com/office/drawing/2017/decorative" val="1"/>
              </a:ext>
            </a:extLst>
          </p:cNvPr>
          <p:cNvSpPr txBox="1">
            <a:spLocks/>
          </p:cNvSpPr>
          <p:nvPr userDrawn="1"/>
        </p:nvSpPr>
        <p:spPr bwMode="gray">
          <a:xfrm>
            <a:off x="3209737" y="3969000"/>
            <a:ext cx="5772527"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Compatil DATEV" panose="02060503060505020203" pitchFamily="18" charset="0"/>
              </a:rPr>
              <a:t>Zukunft gestalten. </a:t>
            </a:r>
            <a:r>
              <a:rPr lang="de-DE" sz="3000" noProof="1">
                <a:latin typeface="Compatil DATEV" panose="02060503060505020203" pitchFamily="18" charset="0"/>
              </a:rPr>
              <a:t>Gemeinsam.</a:t>
            </a:r>
            <a:endParaRPr kumimoji="0" lang="de-DE" sz="3000" b="1" i="0" u="none" strike="noStrike" kern="1200" cap="none" spc="0" normalizeH="0" baseline="0" noProof="1">
              <a:ln>
                <a:noFill/>
              </a:ln>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6DEA0398-1B60-4210-BF31-AD72B7744A22}"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2646EC03-5E74-4FB9-9B2B-F56486C07670}"/>
              </a:ext>
            </a:extLst>
          </p:cNvPr>
          <p:cNvGrpSpPr/>
          <p:nvPr userDrawn="1"/>
        </p:nvGrpSpPr>
        <p:grpSpPr>
          <a:xfrm>
            <a:off x="5470255" y="2146501"/>
            <a:ext cx="1251492" cy="1233792"/>
            <a:chOff x="5834938" y="2289600"/>
            <a:chExt cx="1334925" cy="1316045"/>
          </a:xfrm>
        </p:grpSpPr>
        <p:sp>
          <p:nvSpPr>
            <p:cNvPr id="14" name="BILDMARKE">
              <a:extLst>
                <a:ext uri="{FF2B5EF4-FFF2-40B4-BE49-F238E27FC236}">
                  <a16:creationId xmlns:a16="http://schemas.microsoft.com/office/drawing/2014/main" id="{5CE3462C-8DA3-453D-9C64-ED0F8858E1E2}"/>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Tree>
    <p:extLst>
      <p:ext uri="{BB962C8B-B14F-4D97-AF65-F5344CB8AC3E}">
        <p14:creationId xmlns:p14="http://schemas.microsoft.com/office/powerpoint/2010/main" val="3885585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chlussfolie Verlauf">
    <p:bg>
      <p:bgPr>
        <a:solidFill>
          <a:srgbClr val="FBFBFA"/>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9C93EAD-090E-448C-928F-0F1FF80C45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1" name="Titel 1">
            <a:extLst>
              <a:ext uri="{FF2B5EF4-FFF2-40B4-BE49-F238E27FC236}">
                <a16:creationId xmlns:a16="http://schemas.microsoft.com/office/drawing/2014/main" id="{34EDA0FD-A8BE-49BB-B458-6A039999DCAE}"/>
              </a:ext>
            </a:extLst>
          </p:cNvPr>
          <p:cNvSpPr txBox="1">
            <a:spLocks/>
          </p:cNvSpPr>
          <p:nvPr userDrawn="1"/>
        </p:nvSpPr>
        <p:spPr bwMode="gray">
          <a:xfrm>
            <a:off x="3244002" y="3969000"/>
            <a:ext cx="570399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E60BA86C-7CD4-48ED-968A-3A4EC87ECB45}"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BF6BCD24-66DE-444D-83BB-E50127A74FFA}"/>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 uri="{C183D7F6-B498-43B3-948B-1728B52AA6E4}">
                <adec:decorative xmlns:adec="http://schemas.microsoft.com/office/drawing/2017/decorative" val="1"/>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35827574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hlussfolie animiert">
    <p:bg>
      <p:bgPr>
        <a:solidFill>
          <a:srgbClr val="FBFBFA"/>
        </a:solidFill>
        <a:effectLst/>
      </p:bgPr>
    </p:bg>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44F0664F-5DA2-49A5-8021-526DC3E4FE2C}"/>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A75E7E71-4759-4A59-8AAD-D9062ED976B0}"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14" name="BILDMARKE">
            <a:extLst>
              <a:ext uri="{FF2B5EF4-FFF2-40B4-BE49-F238E27FC236}">
                <a16:creationId xmlns:a16="http://schemas.microsoft.com/office/drawing/2014/main" id="{5CE3462C-8DA3-453D-9C64-ED0F8858E1E2}"/>
              </a:ext>
            </a:extLst>
          </p:cNvPr>
          <p:cNvSpPr>
            <a:spLocks/>
          </p:cNvSpPr>
          <p:nvPr userDrawn="1"/>
        </p:nvSpPr>
        <p:spPr bwMode="gray">
          <a:xfrm>
            <a:off x="5470255" y="2146500"/>
            <a:ext cx="1246925" cy="882096"/>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Lst>
          </p:cNvPr>
          <p:cNvSpPr>
            <a:spLocks noEditPoints="1"/>
          </p:cNvSpPr>
          <p:nvPr userDrawn="1"/>
        </p:nvSpPr>
        <p:spPr bwMode="gray">
          <a:xfrm>
            <a:off x="5471397" y="3094538"/>
            <a:ext cx="1250350" cy="28575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16" name="DATEV Shape">
            <a:extLst>
              <a:ext uri="{FF2B5EF4-FFF2-40B4-BE49-F238E27FC236}">
                <a16:creationId xmlns:a16="http://schemas.microsoft.com/office/drawing/2014/main" id="{60572092-6055-45C2-A404-615A6BF93BE5}"/>
              </a:ext>
              <a:ext uri="{C183D7F6-B498-43B3-948B-1728B52AA6E4}">
                <adec:decorative xmlns:adec="http://schemas.microsoft.com/office/drawing/2017/decorative" val="1"/>
              </a:ext>
            </a:extLst>
          </p:cNvPr>
          <p:cNvSpPr/>
          <p:nvPr userDrawn="1"/>
        </p:nvSpPr>
        <p:spPr bwMode="gray">
          <a:xfrm>
            <a:off x="4678973" y="3387328"/>
            <a:ext cx="2834056" cy="3470672"/>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7" name="Titel 1">
            <a:extLst>
              <a:ext uri="{FF2B5EF4-FFF2-40B4-BE49-F238E27FC236}">
                <a16:creationId xmlns:a16="http://schemas.microsoft.com/office/drawing/2014/main" id="{8B05C35B-07EF-4A81-9490-B017AAFD8BC6}"/>
              </a:ext>
            </a:extLst>
          </p:cNvPr>
          <p:cNvSpPr txBox="1">
            <a:spLocks/>
          </p:cNvSpPr>
          <p:nvPr userDrawn="1"/>
        </p:nvSpPr>
        <p:spPr bwMode="gray">
          <a:xfrm>
            <a:off x="6632255" y="3969000"/>
            <a:ext cx="2297218" cy="40878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latin typeface="Compatil DATEV" panose="02060503060505020203" pitchFamily="18" charset="0"/>
              </a:rPr>
              <a:t>Gemeinsam.</a:t>
            </a:r>
            <a:endParaRPr kumimoji="0" lang="de-DE" sz="3000" b="1" i="0" u="none" strike="noStrike" kern="1200" cap="none" spc="0" normalizeH="0" baseline="0" noProof="1">
              <a:ln>
                <a:noFill/>
              </a:ln>
              <a:effectLst/>
              <a:uLnTx/>
              <a:uFillTx/>
              <a:latin typeface="Compatil DATEV" panose="02060503060505020203" pitchFamily="18" charset="0"/>
            </a:endParaRPr>
          </a:p>
        </p:txBody>
      </p:sp>
      <p:sp>
        <p:nvSpPr>
          <p:cNvPr id="19" name="BILDMARKE Shape">
            <a:extLst>
              <a:ext uri="{FF2B5EF4-FFF2-40B4-BE49-F238E27FC236}">
                <a16:creationId xmlns:a16="http://schemas.microsoft.com/office/drawing/2014/main" id="{6105E61B-3270-4B5D-B90E-0AF8084B27F0}"/>
              </a:ext>
              <a:ext uri="{C183D7F6-B498-43B3-948B-1728B52AA6E4}">
                <adec:decorative xmlns:adec="http://schemas.microsoft.com/office/drawing/2017/decorative" val="1"/>
              </a:ext>
            </a:extLst>
          </p:cNvPr>
          <p:cNvSpPr/>
          <p:nvPr userDrawn="1"/>
        </p:nvSpPr>
        <p:spPr bwMode="gray">
          <a:xfrm>
            <a:off x="1" y="1844335"/>
            <a:ext cx="5470254" cy="1249418"/>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
        <p:nvSpPr>
          <p:cNvPr id="21" name="Copyright Shape">
            <a:extLst>
              <a:ext uri="{FF2B5EF4-FFF2-40B4-BE49-F238E27FC236}">
                <a16:creationId xmlns:a16="http://schemas.microsoft.com/office/drawing/2014/main" id="{29288160-4027-4190-97CD-F3C87773B9FE}"/>
              </a:ext>
              <a:ext uri="{C183D7F6-B498-43B3-948B-1728B52AA6E4}">
                <adec:decorative xmlns:adec="http://schemas.microsoft.com/office/drawing/2017/decorative" val="1"/>
              </a:ext>
            </a:extLst>
          </p:cNvPr>
          <p:cNvSpPr/>
          <p:nvPr userDrawn="1"/>
        </p:nvSpPr>
        <p:spPr bwMode="gray">
          <a:xfrm>
            <a:off x="3665637" y="6782098"/>
            <a:ext cx="5266959" cy="75901"/>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3" name="Titel 1">
            <a:extLst>
              <a:ext uri="{FF2B5EF4-FFF2-40B4-BE49-F238E27FC236}">
                <a16:creationId xmlns:a16="http://schemas.microsoft.com/office/drawing/2014/main" id="{BF5B9470-BEFC-42AF-A4E9-C5DEF6EB6CB8}"/>
              </a:ext>
            </a:extLst>
          </p:cNvPr>
          <p:cNvSpPr txBox="1">
            <a:spLocks/>
          </p:cNvSpPr>
          <p:nvPr userDrawn="1"/>
        </p:nvSpPr>
        <p:spPr bwMode="gray">
          <a:xfrm>
            <a:off x="3228598" y="3969000"/>
            <a:ext cx="340365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Compatil DATEV" panose="02060503060505020203" pitchFamily="18" charset="0"/>
              </a:rPr>
              <a:t>Zukunft gestalten.</a:t>
            </a: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22" name="Rechteck 21">
            <a:extLst>
              <a:ext uri="{FF2B5EF4-FFF2-40B4-BE49-F238E27FC236}">
                <a16:creationId xmlns:a16="http://schemas.microsoft.com/office/drawing/2014/main" id="{1C01FD67-63B2-4E41-96A9-3FFA2A435012}"/>
              </a:ext>
              <a:ext uri="{C183D7F6-B498-43B3-948B-1728B52AA6E4}">
                <adec:decorative xmlns:adec="http://schemas.microsoft.com/office/drawing/2017/decorative" val="1"/>
              </a:ext>
            </a:extLst>
          </p:cNvPr>
          <p:cNvSpPr/>
          <p:nvPr userDrawn="1"/>
        </p:nvSpPr>
        <p:spPr bwMode="gray">
          <a:xfrm>
            <a:off x="9335988" y="0"/>
            <a:ext cx="2856012" cy="214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Aft>
                <a:spcPts val="563"/>
              </a:spcAft>
            </a:pPr>
            <a:r>
              <a:rPr lang="de-DE" sz="1688" b="1">
                <a:effectLst/>
                <a:latin typeface="Segoe UI" panose="020B0502040204020203" pitchFamily="34" charset="0"/>
              </a:rPr>
              <a:t>Achtung:</a:t>
            </a:r>
          </a:p>
          <a:p>
            <a:pPr>
              <a:spcAft>
                <a:spcPts val="563"/>
              </a:spcAft>
            </a:pPr>
            <a:r>
              <a:rPr lang="de-DE" sz="1313" b="0">
                <a:effectLst/>
                <a:latin typeface="Segoe UI" panose="020B0502040204020203" pitchFamily="34" charset="0"/>
              </a:rPr>
              <a:t>Dieses Layout kann aufgrund mehrerer Animationen zu Performance-Problemen bei Online-Präsentationen führen.</a:t>
            </a:r>
          </a:p>
          <a:p>
            <a:r>
              <a:rPr lang="de-DE" sz="1313" b="0">
                <a:effectLst/>
                <a:latin typeface="Segoe UI" panose="020B0502040204020203" pitchFamily="34" charset="0"/>
              </a:rPr>
              <a:t>Die Warnung wird im Präsentationsmodus </a:t>
            </a:r>
            <a:r>
              <a:rPr lang="de-DE" sz="1313" b="0" kern="1200">
                <a:solidFill>
                  <a:schemeClr val="lt1"/>
                </a:solidFill>
                <a:effectLst/>
                <a:latin typeface="Segoe UI" panose="020B0502040204020203" pitchFamily="34" charset="0"/>
                <a:ea typeface="+mn-ea"/>
                <a:cs typeface="+mn-cs"/>
              </a:rPr>
              <a:t>nicht angezeigt.</a:t>
            </a:r>
          </a:p>
        </p:txBody>
      </p:sp>
    </p:spTree>
    <p:extLst>
      <p:ext uri="{BB962C8B-B14F-4D97-AF65-F5344CB8AC3E}">
        <p14:creationId xmlns:p14="http://schemas.microsoft.com/office/powerpoint/2010/main" val="191240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2" presetClass="entr" presetSubtype="4" decel="10000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500" fill="hold"/>
                                        <p:tgtEl>
                                          <p:spTgt spid="15"/>
                                        </p:tgtEl>
                                        <p:attrNameLst>
                                          <p:attrName>ppt_x</p:attrName>
                                        </p:attrNameLst>
                                      </p:cBhvr>
                                      <p:tavLst>
                                        <p:tav tm="0">
                                          <p:val>
                                            <p:strVal val="#ppt_x"/>
                                          </p:val>
                                        </p:tav>
                                        <p:tav tm="100000">
                                          <p:val>
                                            <p:strVal val="#ppt_x"/>
                                          </p:val>
                                        </p:tav>
                                      </p:tavLst>
                                    </p:anim>
                                    <p:anim calcmode="lin" valueType="num">
                                      <p:cBhvr additive="base">
                                        <p:cTn id="10" dur="500" fill="hold"/>
                                        <p:tgtEl>
                                          <p:spTgt spid="15"/>
                                        </p:tgtEl>
                                        <p:attrNameLst>
                                          <p:attrName>ppt_y</p:attrName>
                                        </p:attrNameLst>
                                      </p:cBhvr>
                                      <p:tavLst>
                                        <p:tav tm="0">
                                          <p:val>
                                            <p:strVal val="1+#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801"/>
                            </p:stCondLst>
                            <p:childTnLst>
                              <p:par>
                                <p:cTn id="19" presetID="1" presetClass="entr" presetSubtype="0" fill="hold" grpId="0" nodeType="afterEffect">
                                  <p:stCondLst>
                                    <p:cond delay="750"/>
                                  </p:stCondLst>
                                  <p:iterate type="lt">
                                    <p:tmAbs val="50"/>
                                  </p:iterate>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3002"/>
                            </p:stCondLst>
                            <p:childTnLst>
                              <p:par>
                                <p:cTn id="22" presetID="2" presetClass="entr" presetSubtype="4"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20" grpId="0"/>
      <p:bldP spid="23" grpId="0"/>
      <p:bldP spid="22"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chlussfolie Verlauf animiert">
    <p:bg>
      <p:bgPr>
        <a:solidFill>
          <a:srgbClr val="FBFBFA"/>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9C93EAD-090E-448C-928F-0F1FF80C45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E6CA7360-B11E-4DF1-B475-54BDDBB3F790}"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470255" y="2146500"/>
            <a:ext cx="1246925" cy="882096"/>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471397" y="3094538"/>
            <a:ext cx="1250350" cy="28575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pic>
        <p:nvPicPr>
          <p:cNvPr id="16" name="SHAPE Bildmarke">
            <a:extLst>
              <a:ext uri="{FF2B5EF4-FFF2-40B4-BE49-F238E27FC236}">
                <a16:creationId xmlns:a16="http://schemas.microsoft.com/office/drawing/2014/main" id="{08D20C58-2F49-4191-B3FD-B56C8A036010}"/>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741289"/>
            <a:ext cx="5470253" cy="1317129"/>
          </a:xfrm>
          <a:prstGeom prst="rect">
            <a:avLst/>
          </a:prstGeom>
        </p:spPr>
      </p:pic>
      <p:pic>
        <p:nvPicPr>
          <p:cNvPr id="21" name="SHAPE WOrtmarke">
            <a:extLst>
              <a:ext uri="{FF2B5EF4-FFF2-40B4-BE49-F238E27FC236}">
                <a16:creationId xmlns:a16="http://schemas.microsoft.com/office/drawing/2014/main" id="{EDD5F75A-F87D-48DC-9C5F-89968A3DA436}"/>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78973" y="3387329"/>
            <a:ext cx="2834056" cy="3470403"/>
          </a:xfrm>
          <a:prstGeom prst="rect">
            <a:avLst/>
          </a:prstGeom>
        </p:spPr>
      </p:pic>
      <p:sp>
        <p:nvSpPr>
          <p:cNvPr id="25" name="Titel 1">
            <a:extLst>
              <a:ext uri="{FF2B5EF4-FFF2-40B4-BE49-F238E27FC236}">
                <a16:creationId xmlns:a16="http://schemas.microsoft.com/office/drawing/2014/main" id="{B1479900-6287-49B3-9960-49207D10FCA2}"/>
              </a:ext>
            </a:extLst>
          </p:cNvPr>
          <p:cNvSpPr txBox="1">
            <a:spLocks/>
          </p:cNvSpPr>
          <p:nvPr userDrawn="1"/>
        </p:nvSpPr>
        <p:spPr bwMode="gray">
          <a:xfrm>
            <a:off x="6635379" y="3969000"/>
            <a:ext cx="2297218" cy="40878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p:txBody>
      </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31" name="Titel 1">
            <a:extLst>
              <a:ext uri="{FF2B5EF4-FFF2-40B4-BE49-F238E27FC236}">
                <a16:creationId xmlns:a16="http://schemas.microsoft.com/office/drawing/2014/main" id="{34EDA0FD-A8BE-49BB-B458-6A039999DCAE}"/>
              </a:ext>
            </a:extLst>
          </p:cNvPr>
          <p:cNvSpPr txBox="1">
            <a:spLocks/>
          </p:cNvSpPr>
          <p:nvPr userDrawn="1"/>
        </p:nvSpPr>
        <p:spPr bwMode="gray">
          <a:xfrm>
            <a:off x="3228598" y="3969000"/>
            <a:ext cx="340365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a typeface="+mj-ea"/>
              <a:cs typeface="+mj-cs"/>
            </a:endParaRPr>
          </a:p>
        </p:txBody>
      </p:sp>
      <p:pic>
        <p:nvPicPr>
          <p:cNvPr id="26" name="SHAPE Copyright">
            <a:extLst>
              <a:ext uri="{FF2B5EF4-FFF2-40B4-BE49-F238E27FC236}">
                <a16:creationId xmlns:a16="http://schemas.microsoft.com/office/drawing/2014/main" id="{B4C66284-1EBB-4044-9A50-2F83D1A2DD41}"/>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65638" y="6782098"/>
            <a:ext cx="4860726" cy="75902"/>
          </a:xfrm>
          <a:prstGeom prst="rect">
            <a:avLst/>
          </a:prstGeom>
        </p:spPr>
      </p:pic>
      <p:sp>
        <p:nvSpPr>
          <p:cNvPr id="20" name="Rechteck 19">
            <a:extLst>
              <a:ext uri="{FF2B5EF4-FFF2-40B4-BE49-F238E27FC236}">
                <a16:creationId xmlns:a16="http://schemas.microsoft.com/office/drawing/2014/main" id="{01E6151D-F810-4391-A329-0F112A72E21F}"/>
              </a:ext>
              <a:ext uri="{C183D7F6-B498-43B3-948B-1728B52AA6E4}">
                <adec:decorative xmlns:adec="http://schemas.microsoft.com/office/drawing/2017/decorative" val="1"/>
              </a:ext>
            </a:extLst>
          </p:cNvPr>
          <p:cNvSpPr/>
          <p:nvPr userDrawn="1"/>
        </p:nvSpPr>
        <p:spPr bwMode="gray">
          <a:xfrm>
            <a:off x="9335988" y="0"/>
            <a:ext cx="2856012" cy="214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Aft>
                <a:spcPts val="563"/>
              </a:spcAft>
            </a:pPr>
            <a:r>
              <a:rPr lang="de-DE" sz="1688" b="1">
                <a:effectLst/>
                <a:latin typeface="Segoe UI" panose="020B0502040204020203" pitchFamily="34" charset="0"/>
              </a:rPr>
              <a:t>Achtung:</a:t>
            </a:r>
          </a:p>
          <a:p>
            <a:pPr>
              <a:spcAft>
                <a:spcPts val="563"/>
              </a:spcAft>
            </a:pPr>
            <a:r>
              <a:rPr lang="de-DE" sz="1313" b="0">
                <a:effectLst/>
                <a:latin typeface="Segoe UI" panose="020B0502040204020203" pitchFamily="34" charset="0"/>
              </a:rPr>
              <a:t>Dieses Layout kann aufgrund mehrerer Animationen zu Performance-Problemen bei Online-Präsentationen führen.</a:t>
            </a:r>
          </a:p>
          <a:p>
            <a:r>
              <a:rPr lang="de-DE" sz="1313" b="0">
                <a:effectLst/>
                <a:latin typeface="Segoe UI" panose="020B0502040204020203" pitchFamily="34" charset="0"/>
              </a:rPr>
              <a:t>Die Warnung wird im Präsentationsmodus </a:t>
            </a:r>
            <a:r>
              <a:rPr lang="de-DE" sz="1313" b="0" kern="1200">
                <a:solidFill>
                  <a:schemeClr val="lt1"/>
                </a:solidFill>
                <a:effectLst/>
                <a:latin typeface="Segoe UI" panose="020B0502040204020203" pitchFamily="34" charset="0"/>
                <a:ea typeface="+mn-ea"/>
                <a:cs typeface="+mn-cs"/>
              </a:rPr>
              <a:t>nicht angezeigt.</a:t>
            </a:r>
          </a:p>
        </p:txBody>
      </p:sp>
    </p:spTree>
    <p:extLst>
      <p:ext uri="{BB962C8B-B14F-4D97-AF65-F5344CB8AC3E}">
        <p14:creationId xmlns:p14="http://schemas.microsoft.com/office/powerpoint/2010/main" val="12079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2" presetClass="entr" presetSubtype="4" decel="10000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ppt_x"/>
                                          </p:val>
                                        </p:tav>
                                        <p:tav tm="100000">
                                          <p:val>
                                            <p:strVal val="#ppt_x"/>
                                          </p:val>
                                        </p:tav>
                                      </p:tavLst>
                                    </p:anim>
                                    <p:anim calcmode="lin" valueType="num">
                                      <p:cBhvr additive="base">
                                        <p:cTn id="10" dur="500" fill="hold"/>
                                        <p:tgtEl>
                                          <p:spTgt spid="23"/>
                                        </p:tgtEl>
                                        <p:attrNameLst>
                                          <p:attrName>ppt_y</p:attrName>
                                        </p:attrNameLst>
                                      </p:cBhvr>
                                      <p:tavLst>
                                        <p:tav tm="0">
                                          <p:val>
                                            <p:strVal val="1+#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1000" fill="hold"/>
                                        <p:tgtEl>
                                          <p:spTgt spid="22"/>
                                        </p:tgtEl>
                                        <p:attrNameLst>
                                          <p:attrName>ppt_x</p:attrName>
                                        </p:attrNameLst>
                                      </p:cBhvr>
                                      <p:tavLst>
                                        <p:tav tm="0">
                                          <p:val>
                                            <p:strVal val="0-#ppt_w/2"/>
                                          </p:val>
                                        </p:tav>
                                        <p:tav tm="100000">
                                          <p:val>
                                            <p:strVal val="#ppt_x"/>
                                          </p:val>
                                        </p:tav>
                                      </p:tavLst>
                                    </p:anim>
                                    <p:anim calcmode="lin" valueType="num">
                                      <p:cBhvr additive="base">
                                        <p:cTn id="14" dur="10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1801"/>
                            </p:stCondLst>
                            <p:childTnLst>
                              <p:par>
                                <p:cTn id="19" presetID="1" presetClass="entr" presetSubtype="0" fill="hold" grpId="0" nodeType="afterEffect">
                                  <p:stCondLst>
                                    <p:cond delay="750"/>
                                  </p:stCondLst>
                                  <p:iterate type="lt">
                                    <p:tmAbs val="50"/>
                                  </p:iterate>
                                  <p:childTnLst>
                                    <p:set>
                                      <p:cBhvr>
                                        <p:cTn id="20" dur="1" fill="hold">
                                          <p:stCondLst>
                                            <p:cond delay="0"/>
                                          </p:stCondLst>
                                        </p:cTn>
                                        <p:tgtEl>
                                          <p:spTgt spid="25"/>
                                        </p:tgtEl>
                                        <p:attrNameLst>
                                          <p:attrName>style.visibility</p:attrName>
                                        </p:attrNameLst>
                                      </p:cBhvr>
                                      <p:to>
                                        <p:strVal val="visible"/>
                                      </p:to>
                                    </p:set>
                                  </p:childTnLst>
                                </p:cTn>
                              </p:par>
                            </p:childTnLst>
                          </p:cTn>
                        </p:par>
                        <p:par>
                          <p:cTn id="21" fill="hold">
                            <p:stCondLst>
                              <p:cond delay="3002"/>
                            </p:stCondLst>
                            <p:childTnLst>
                              <p:par>
                                <p:cTn id="22" presetID="2" presetClass="entr" presetSubtype="4" decel="10000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8" grpId="0"/>
      <p:bldP spid="31" grpId="0"/>
      <p:bldP spid="20"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elfolie Bild">
    <p:spTree>
      <p:nvGrpSpPr>
        <p:cNvPr id="1" name=""/>
        <p:cNvGrpSpPr/>
        <p:nvPr/>
      </p:nvGrpSpPr>
      <p:grpSpPr>
        <a:xfrm>
          <a:off x="0" y="0"/>
          <a:ext cx="0" cy="0"/>
          <a:chOff x="0" y="0"/>
          <a:chExt cx="0" cy="0"/>
        </a:xfrm>
      </p:grpSpPr>
      <p:sp>
        <p:nvSpPr>
          <p:cNvPr id="20" name="Bildplatzhalter 8">
            <a:extLst>
              <a:ext uri="{FF2B5EF4-FFF2-40B4-BE49-F238E27FC236}">
                <a16:creationId xmlns:a16="http://schemas.microsoft.com/office/drawing/2014/main" id="{B2C0AAE8-22B0-45FC-84B9-7BEEBE3C1564}"/>
              </a:ext>
            </a:extLst>
          </p:cNvPr>
          <p:cNvSpPr>
            <a:spLocks noGrp="1"/>
          </p:cNvSpPr>
          <p:nvPr>
            <p:ph type="pic" sz="quarter" idx="18" hasCustomPrompt="1"/>
          </p:nvPr>
        </p:nvSpPr>
        <p:spPr bwMode="gray">
          <a:xfrm>
            <a:off x="0" y="0"/>
            <a:ext cx="12192000" cy="6858000"/>
          </a:xfrm>
          <a:prstGeom prst="rect">
            <a:avLst/>
          </a:prstGeom>
          <a:blipFill>
            <a:blip r:embed="rId2"/>
            <a:stretch>
              <a:fillRect/>
            </a:stretch>
          </a:blipFill>
        </p:spPr>
        <p:txBody>
          <a:bodyPr wrap="square" lIns="0" tIns="0" bIns="2232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a:t>
            </a:r>
            <a:br>
              <a:rPr lang="de-DE"/>
            </a:br>
            <a:r>
              <a:rPr lang="de-DE"/>
              <a:t>Bild in die Zwischenablage, </a:t>
            </a:r>
            <a:br>
              <a:rPr lang="de-DE"/>
            </a:br>
            <a:r>
              <a:rPr lang="de-DE"/>
              <a:t>wählen Sie den Platzhalter an </a:t>
            </a:r>
            <a:br>
              <a:rPr lang="de-DE"/>
            </a:br>
            <a:r>
              <a:rPr lang="de-DE"/>
              <a:t>und klicken Sie einfügen.</a:t>
            </a:r>
          </a:p>
        </p:txBody>
      </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2" y="2146102"/>
            <a:ext cx="4860726" cy="2025551"/>
          </a:xfrm>
        </p:spPr>
        <p:txBody>
          <a:bodyPr tIns="0" anchor="b" anchorCtr="0"/>
          <a:lstStyle>
            <a:lvl1pPr>
              <a:defRPr sz="3750"/>
            </a:lvl1pPr>
            <a:lvl2pPr>
              <a:defRPr sz="3750"/>
            </a:lvl2pPr>
            <a:lvl3pPr>
              <a:defRPr sz="3750"/>
            </a:lvl3pPr>
            <a:lvl4pPr>
              <a:defRPr sz="3750"/>
            </a:lvl4pPr>
            <a:lvl5pPr>
              <a:defRPr sz="3750"/>
            </a:lvl5pPr>
            <a:lvl6pPr>
              <a:defRPr sz="3750"/>
            </a:lvl6pPr>
            <a:lvl7pPr>
              <a:defRPr sz="3750"/>
            </a:lvl7pPr>
            <a:lvl8pPr>
              <a:defRPr sz="3750"/>
            </a:lvl8pPr>
            <a:lvl9pPr>
              <a:defRPr sz="3750"/>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3" name="Subtitle 2"/>
          <p:cNvSpPr>
            <a:spLocks noGrp="1"/>
          </p:cNvSpPr>
          <p:nvPr>
            <p:ph type="subTitle" idx="1" hasCustomPrompt="1"/>
          </p:nvPr>
        </p:nvSpPr>
        <p:spPr bwMode="gray">
          <a:xfrm>
            <a:off x="830461" y="4576465"/>
            <a:ext cx="3239989" cy="270000"/>
          </a:xfrm>
        </p:spPr>
        <p:txBody>
          <a:bodyPr wrap="none">
            <a:noAutofit/>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5" name="Textplatzhalter 2">
            <a:extLst>
              <a:ext uri="{FF2B5EF4-FFF2-40B4-BE49-F238E27FC236}">
                <a16:creationId xmlns:a16="http://schemas.microsoft.com/office/drawing/2014/main" id="{5342DDCB-E836-4239-BE0F-2A6BFA58FBD4}"/>
              </a:ext>
            </a:extLst>
          </p:cNvPr>
          <p:cNvSpPr>
            <a:spLocks noGrp="1"/>
          </p:cNvSpPr>
          <p:nvPr>
            <p:ph type="body" sz="quarter" idx="13" hasCustomPrompt="1"/>
          </p:nvPr>
        </p:nvSpPr>
        <p:spPr bwMode="gray">
          <a:xfrm>
            <a:off x="830460" y="4846465"/>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Abteilung/Team</a:t>
            </a:r>
          </a:p>
        </p:txBody>
      </p:sp>
      <p:sp>
        <p:nvSpPr>
          <p:cNvPr id="2" name="Datumsplatzhalter 1">
            <a:extLst>
              <a:ext uri="{FF2B5EF4-FFF2-40B4-BE49-F238E27FC236}">
                <a16:creationId xmlns:a16="http://schemas.microsoft.com/office/drawing/2014/main" id="{C7542F90-2CEE-4831-B728-AA0F3624C375}"/>
              </a:ext>
            </a:extLst>
          </p:cNvPr>
          <p:cNvSpPr>
            <a:spLocks noGrp="1"/>
          </p:cNvSpPr>
          <p:nvPr>
            <p:ph type="dt" sz="half" idx="15"/>
          </p:nvPr>
        </p:nvSpPr>
        <p:spPr bwMode="gray">
          <a:xfrm>
            <a:off x="830460" y="5186364"/>
            <a:ext cx="3239989" cy="255984"/>
          </a:xfrm>
        </p:spPr>
        <p:txBody>
          <a:bodyPr/>
          <a:lstStyle>
            <a:lvl1pPr algn="l">
              <a:defRPr sz="1500">
                <a:solidFill>
                  <a:schemeClr val="tx1"/>
                </a:solidFill>
              </a:defRPr>
            </a:lvl1pPr>
            <a:lvl2pPr marL="0" indent="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E5050A7C-6DA5-4A8A-9BF9-84A67E0F2DD6}" type="datetime1">
              <a:rPr lang="de-DE" smtClean="0"/>
              <a:t>17.11.2024</a:t>
            </a:fld>
            <a:endParaRPr lang="de-DE"/>
          </a:p>
        </p:txBody>
      </p:sp>
      <p:sp>
        <p:nvSpPr>
          <p:cNvPr id="17" name="Textplatzhalter 2">
            <a:extLst>
              <a:ext uri="{FF2B5EF4-FFF2-40B4-BE49-F238E27FC236}">
                <a16:creationId xmlns:a16="http://schemas.microsoft.com/office/drawing/2014/main" id="{10CC144B-93DE-44E1-A85E-79D8DB8630F6}"/>
              </a:ext>
            </a:extLst>
          </p:cNvPr>
          <p:cNvSpPr>
            <a:spLocks noGrp="1"/>
          </p:cNvSpPr>
          <p:nvPr>
            <p:ph type="body" sz="quarter" idx="14" hasCustomPrompt="1"/>
          </p:nvPr>
        </p:nvSpPr>
        <p:spPr bwMode="gray">
          <a:xfrm>
            <a:off x="830460" y="5442348"/>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Version XYZ (Optional)</a:t>
            </a:r>
          </a:p>
        </p:txBody>
      </p:sp>
      <p:sp>
        <p:nvSpPr>
          <p:cNvPr id="8" name="Fußzeilenplatzhalter 7">
            <a:extLst>
              <a:ext uri="{FF2B5EF4-FFF2-40B4-BE49-F238E27FC236}">
                <a16:creationId xmlns:a16="http://schemas.microsoft.com/office/drawing/2014/main" id="{2220A251-B43F-418B-882D-89E8B5CE801E}"/>
              </a:ext>
              <a:ext uri="{C183D7F6-B498-43B3-948B-1728B52AA6E4}">
                <adec:decorative xmlns:adec="http://schemas.microsoft.com/office/drawing/2017/decorative" val="1"/>
              </a:ext>
            </a:extLst>
          </p:cNvPr>
          <p:cNvSpPr>
            <a:spLocks noGrp="1"/>
          </p:cNvSpPr>
          <p:nvPr>
            <p:ph type="ftr" sz="quarter" idx="16"/>
          </p:nvPr>
        </p:nvSpPr>
        <p:spPr bwMode="gray">
          <a:xfrm>
            <a:off x="425649" y="6872016"/>
            <a:ext cx="4049614" cy="255984"/>
          </a:xfrm>
        </p:spPr>
        <p:txBody>
          <a:bodyPr tIns="0"/>
          <a:lstStyle>
            <a:lvl1pPr>
              <a:defRPr>
                <a:noFill/>
              </a:defRPr>
            </a:lvl1pPr>
          </a:lstStyle>
          <a:p>
            <a:r>
              <a:rPr lang="de-DE"/>
              <a:t>Hier kann eine Fußzeile stehen</a:t>
            </a:r>
          </a:p>
        </p:txBody>
      </p:sp>
      <p:sp>
        <p:nvSpPr>
          <p:cNvPr id="9" name="Foliennummernplatzhalter 8">
            <a:extLst>
              <a:ext uri="{FF2B5EF4-FFF2-40B4-BE49-F238E27FC236}">
                <a16:creationId xmlns:a16="http://schemas.microsoft.com/office/drawing/2014/main" id="{420CD048-1678-4BBC-B4C6-00BA1680081A}"/>
              </a:ext>
              <a:ext uri="{C183D7F6-B498-43B3-948B-1728B52AA6E4}">
                <adec:decorative xmlns:adec="http://schemas.microsoft.com/office/drawing/2017/decorative" val="1"/>
              </a:ext>
            </a:extLst>
          </p:cNvPr>
          <p:cNvSpPr>
            <a:spLocks noGrp="1"/>
          </p:cNvSpPr>
          <p:nvPr>
            <p:ph type="sldNum" sz="quarter" idx="17"/>
          </p:nvPr>
        </p:nvSpPr>
        <p:spPr bwMode="gray">
          <a:xfrm>
            <a:off x="10956727" y="6872016"/>
            <a:ext cx="809625" cy="255984"/>
          </a:xfrm>
        </p:spPr>
        <p:txBody>
          <a:bodyPr tIns="0"/>
          <a:lstStyle>
            <a:lvl1pPr>
              <a:defRPr>
                <a:noFill/>
              </a:defRPr>
            </a:lvl1pPr>
          </a:lstStyle>
          <a:p>
            <a:fld id="{D612FFA8-16F3-4D16-935C-858579C7B661}" type="slidenum">
              <a:rPr lang="de-DE" smtClean="0"/>
              <a:pPr/>
              <a:t>‹Nr.›</a:t>
            </a:fld>
            <a:endParaRPr lang="de-DE"/>
          </a:p>
        </p:txBody>
      </p:sp>
      <p:sp>
        <p:nvSpPr>
          <p:cNvPr id="11" name="SmartArt-Platzhalter 15">
            <a:extLst>
              <a:ext uri="{FF2B5EF4-FFF2-40B4-BE49-F238E27FC236}">
                <a16:creationId xmlns:a16="http://schemas.microsoft.com/office/drawing/2014/main" id="{0556F2A0-576E-46D2-8824-30B44EF5794B}"/>
              </a:ext>
              <a:ext uri="{C183D7F6-B498-43B3-948B-1728B52AA6E4}">
                <adec:decorative xmlns:adec="http://schemas.microsoft.com/office/drawing/2017/decorative" val="1"/>
              </a:ext>
            </a:extLst>
          </p:cNvPr>
          <p:cNvSpPr>
            <a:spLocks noGrp="1"/>
          </p:cNvSpPr>
          <p:nvPr>
            <p:ph type="dgm" sz="quarter" idx="24" hasCustomPrompt="1"/>
          </p:nvPr>
        </p:nvSpPr>
        <p:spPr bwMode="gray">
          <a:xfrm>
            <a:off x="830461" y="932577"/>
            <a:ext cx="1017984" cy="100358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3"/>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4112709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elfolie Verlauf">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1" y="5186364"/>
            <a:ext cx="5265539" cy="255984"/>
          </a:xfr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055871F4-8330-4B54-97EE-33E9C607AD19}"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spTree>
    <p:extLst>
      <p:ext uri="{BB962C8B-B14F-4D97-AF65-F5344CB8AC3E}">
        <p14:creationId xmlns:p14="http://schemas.microsoft.com/office/powerpoint/2010/main" val="34034480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elfolie Störer Bild/Verlauf">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AB524EA-7A3B-4ED4-BFA0-3E51BF8AA26E}"/>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gradFill>
            <a:gsLst>
              <a:gs pos="100000">
                <a:schemeClr val="tx2"/>
              </a:gs>
              <a:gs pos="15000">
                <a:schemeClr val="bg2"/>
              </a:gs>
            </a:gsLst>
            <a:lin ang="18600000" scaled="0"/>
          </a:grad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
        <p:nvSpPr>
          <p:cNvPr id="10" name="Subtitle 2">
            <a:extLst>
              <a:ext uri="{FF2B5EF4-FFF2-40B4-BE49-F238E27FC236}">
                <a16:creationId xmlns:a16="http://schemas.microsoft.com/office/drawing/2014/main" id="{D9416AD6-0773-47AC-9704-725327AB0FED}"/>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DD8F6E23-73A7-4399-A604-9EF2F2D479C0}"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grpSp>
        <p:nvGrpSpPr>
          <p:cNvPr id="12" name="Group 4">
            <a:extLst>
              <a:ext uri="{FF2B5EF4-FFF2-40B4-BE49-F238E27FC236}">
                <a16:creationId xmlns:a16="http://schemas.microsoft.com/office/drawing/2014/main" id="{16DCB894-B689-441D-B0A6-4BD306FC55B4}"/>
              </a:ext>
              <a:ext uri="{C183D7F6-B498-43B3-948B-1728B52AA6E4}">
                <adec:decorative xmlns:adec="http://schemas.microsoft.com/office/drawing/2017/decorative" val="1"/>
              </a:ext>
            </a:extLst>
          </p:cNvPr>
          <p:cNvGrpSpPr>
            <a:grpSpLocks noChangeAspect="1"/>
          </p:cNvGrpSpPr>
          <p:nvPr userDrawn="1"/>
        </p:nvGrpSpPr>
        <p:grpSpPr bwMode="gray">
          <a:xfrm>
            <a:off x="1235274" y="1336477"/>
            <a:ext cx="1017984" cy="1003587"/>
            <a:chOff x="1648" y="-1"/>
            <a:chExt cx="4384" cy="4322"/>
          </a:xfrm>
        </p:grpSpPr>
        <p:sp>
          <p:nvSpPr>
            <p:cNvPr id="15" name="Freeform 5">
              <a:extLst>
                <a:ext uri="{FF2B5EF4-FFF2-40B4-BE49-F238E27FC236}">
                  <a16:creationId xmlns:a16="http://schemas.microsoft.com/office/drawing/2014/main" id="{CCD7D9AF-894B-4FF8-A2AF-5EE816931EE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6" name="Freeform 6">
              <a:extLst>
                <a:ext uri="{FF2B5EF4-FFF2-40B4-BE49-F238E27FC236}">
                  <a16:creationId xmlns:a16="http://schemas.microsoft.com/office/drawing/2014/main" id="{AB590657-147A-4C8D-B4F4-0AF5CB5E798E}"/>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7197208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renner Bild + Rahmen klein">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p:spPr>
        <p:txBody>
          <a:bodyPr tIns="0"/>
          <a:lstStyle>
            <a:lvl1pPr>
              <a:defRPr>
                <a:noFill/>
              </a:defRPr>
            </a:lvl1pPr>
          </a:lstStyle>
          <a:p>
            <a:fld id="{71EB8A24-F626-45EF-B7A6-3DF6857422B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15000">
                  <a:schemeClr val="bg2">
                    <a:alpha val="80000"/>
                  </a:schemeClr>
                </a:gs>
                <a:gs pos="100000">
                  <a:schemeClr val="tx2">
                    <a:alpha val="80000"/>
                  </a:schemeClr>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sp>
        <p:nvSpPr>
          <p:cNvPr id="124" name="SmartArt-Platzhalter 15">
            <a:extLst>
              <a:ext uri="{FF2B5EF4-FFF2-40B4-BE49-F238E27FC236}">
                <a16:creationId xmlns:a16="http://schemas.microsoft.com/office/drawing/2014/main" id="{521ACEF8-527C-4325-ADB1-2864EBC8AE91}"/>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11698693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renner Verlauf">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A72129B4-E608-4AB8-B6F5-6FEED1455B1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CBA7F203-10DF-4562-8B0F-3661DF1B687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2721905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85A95C90-AEB1-4F96-97D2-45255A19E0B9}"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7AAB55F7-5C43-4CCD-BF84-8B30E4748C70}"/>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1196690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renner Aufzählung Verlauf ">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noFill/>
        </p:spPr>
        <p:txBody>
          <a:bodyPr tIns="0"/>
          <a:lstStyle>
            <a:lvl1pPr>
              <a:defRPr>
                <a:noFill/>
              </a:defRPr>
            </a:lvl1pPr>
          </a:lstStyle>
          <a:p>
            <a:fld id="{26D32FA6-5189-4E75-9E6A-8B464A7A31D4}"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noFill/>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noFill/>
        </p:spPr>
        <p:txBody>
          <a:bodyPr tIns="0"/>
          <a:lstStyle>
            <a:lvl1pPr>
              <a:defRPr>
                <a:noFill/>
              </a:defRPr>
            </a:lvl1pPr>
          </a:lstStyle>
          <a:p>
            <a:fld id="{D612FFA8-16F3-4D16-935C-858579C7B661}" type="slidenum">
              <a:rPr lang="de-DE" smtClean="0"/>
              <a:pPr/>
              <a:t>‹Nr.›</a:t>
            </a:fld>
            <a:endParaRPr lang="de-DE"/>
          </a:p>
        </p:txBody>
      </p:sp>
      <p:sp>
        <p:nvSpPr>
          <p:cNvPr id="13" name="Freihandform: Form 12">
            <a:extLst>
              <a:ext uri="{FF2B5EF4-FFF2-40B4-BE49-F238E27FC236}">
                <a16:creationId xmlns:a16="http://schemas.microsoft.com/office/drawing/2014/main" id="{DA14701B-D513-4495-8877-6C65BAB72D9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14777562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Agenda</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A4309E3-6F0B-4725-8454-0E9290BAF45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0" name="Textplatzhalter 9">
            <a:extLst>
              <a:ext uri="{FF2B5EF4-FFF2-40B4-BE49-F238E27FC236}">
                <a16:creationId xmlns:a16="http://schemas.microsoft.com/office/drawing/2014/main" id="{655010DE-94A0-4DFC-AA6A-9A8EA78CEF53}"/>
              </a:ext>
              <a:ext uri="{C183D7F6-B498-43B3-948B-1728B52AA6E4}">
                <adec:decorative xmlns:adec="http://schemas.microsoft.com/office/drawing/2017/decorative" val="0"/>
              </a:ext>
            </a:extLst>
          </p:cNvPr>
          <p:cNvSpPr>
            <a:spLocks noGrp="1"/>
          </p:cNvSpPr>
          <p:nvPr>
            <p:ph type="body" sz="quarter" idx="13"/>
          </p:nvPr>
        </p:nvSpPr>
        <p:spPr bwMode="gray">
          <a:xfrm>
            <a:off x="830976" y="1741289"/>
            <a:ext cx="8909825" cy="4050000"/>
          </a:xfrm>
        </p:spPr>
        <p:txBody>
          <a:bodyPr numCol="2" spcCol="864000"/>
          <a:lstStyle>
            <a:lvl1pPr marL="337500" indent="-337500">
              <a:spcBef>
                <a:spcPts val="938"/>
              </a:spcBef>
              <a:spcAft>
                <a:spcPts val="469"/>
              </a:spcAft>
              <a:buClr>
                <a:schemeClr val="tx1"/>
              </a:buClr>
              <a:buFont typeface="+mj-lt"/>
              <a:buAutoNum type="arabicPeriod"/>
              <a:defRPr sz="1500" b="1">
                <a:solidFill>
                  <a:schemeClr val="tx1"/>
                </a:solidFill>
              </a:defRPr>
            </a:lvl1pPr>
            <a:lvl2pPr marL="540000" indent="-202500">
              <a:spcBef>
                <a:spcPts val="0"/>
              </a:spcBef>
              <a:spcAft>
                <a:spcPts val="469"/>
              </a:spcAft>
              <a:buClr>
                <a:schemeClr val="tx1"/>
              </a:buClr>
              <a:buFont typeface="+mj-lt"/>
              <a:buAutoNum type="alphaLcPeriod"/>
              <a:defRPr sz="1500" b="0">
                <a:solidFill>
                  <a:schemeClr val="tx1"/>
                </a:solidFill>
              </a:defRPr>
            </a:lvl2pPr>
            <a:lvl3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3pPr>
            <a:lvl4pPr marL="540000" indent="0">
              <a:spcBef>
                <a:spcPts val="0"/>
              </a:spcBef>
              <a:spcAft>
                <a:spcPts val="469"/>
              </a:spcAft>
              <a:buClr>
                <a:schemeClr val="tx1"/>
              </a:buClr>
              <a:buFont typeface="Symbol" panose="05050102010706020507" pitchFamily="18" charset="2"/>
              <a:buNone/>
              <a:defRPr sz="1500" b="0">
                <a:solidFill>
                  <a:sysClr val="windowText" lastClr="000000"/>
                </a:solidFill>
              </a:defRPr>
            </a:lvl4pPr>
            <a:lvl5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5pPr>
            <a:lvl6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6pPr>
            <a:lvl7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7pPr>
            <a:lvl8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8pPr>
            <a:lvl9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9pPr>
          </a:lstStyle>
          <a:p>
            <a:pPr lvl="0"/>
            <a:r>
              <a:rPr lang="de-DE"/>
              <a:t>Mastertextformat bearbeiten</a:t>
            </a:r>
          </a:p>
          <a:p>
            <a:pPr lvl="1"/>
            <a:r>
              <a:rPr lang="de-DE"/>
              <a:t>Zweite Ebene</a:t>
            </a:r>
          </a:p>
          <a:p>
            <a:pPr lvl="2"/>
            <a:r>
              <a:rPr lang="de-DE"/>
              <a:t>Dritte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
        <p:nvSpPr>
          <p:cNvPr id="13" name="Rechteck 12">
            <a:extLst>
              <a:ext uri="{FF2B5EF4-FFF2-40B4-BE49-F238E27FC236}">
                <a16:creationId xmlns:a16="http://schemas.microsoft.com/office/drawing/2014/main" id="{7A74835F-3653-43DE-AB8A-55634C8FAEC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Tree>
    <p:extLst>
      <p:ext uri="{BB962C8B-B14F-4D97-AF65-F5344CB8AC3E}">
        <p14:creationId xmlns:p14="http://schemas.microsoft.com/office/powerpoint/2010/main" val="2154676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Agenda</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420835D-1555-4B25-98C1-905783CEE327}"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2"/>
              </a:buClr>
              <a:buFont typeface="+mj-lt"/>
              <a:buAutoNum type="arabicPeriod"/>
              <a:defRPr sz="4125" b="1">
                <a:solidFill>
                  <a:sysClr val="windowText" lastClr="000000"/>
                </a:solidFill>
                <a:latin typeface="+mj-lt"/>
              </a:defRPr>
            </a:lvl1pPr>
            <a:lvl2pPr marL="675000" indent="-675000">
              <a:spcBef>
                <a:spcPts val="563"/>
              </a:spcBef>
              <a:spcAft>
                <a:spcPts val="563"/>
              </a:spcAft>
              <a:buClr>
                <a:schemeClr val="bg2"/>
              </a:buClr>
              <a:buFont typeface="+mj-lt"/>
              <a:buAutoNum type="arabicPeriod"/>
              <a:defRPr sz="4125" b="1">
                <a:solidFill>
                  <a:sysClr val="windowText" lastClr="000000"/>
                </a:solidFill>
                <a:latin typeface="+mj-lt"/>
              </a:defRPr>
            </a:lvl2pPr>
            <a:lvl3pPr marL="675000" indent="-675000">
              <a:spcBef>
                <a:spcPts val="563"/>
              </a:spcBef>
              <a:spcAft>
                <a:spcPts val="563"/>
              </a:spcAft>
              <a:buClr>
                <a:schemeClr val="bg2"/>
              </a:buClr>
              <a:buFont typeface="+mj-lt"/>
              <a:buAutoNum type="arabicPeriod"/>
              <a:defRPr sz="4125" b="1">
                <a:solidFill>
                  <a:sysClr val="windowText" lastClr="000000"/>
                </a:solidFill>
                <a:latin typeface="+mj-lt"/>
              </a:defRPr>
            </a:lvl3pPr>
            <a:lvl4pPr marL="675000" indent="-675000">
              <a:spcBef>
                <a:spcPts val="563"/>
              </a:spcBef>
              <a:spcAft>
                <a:spcPts val="563"/>
              </a:spcAft>
              <a:buClr>
                <a:schemeClr val="bg2"/>
              </a:buClr>
              <a:buFont typeface="+mj-lt"/>
              <a:buAutoNum type="arabicPeriod"/>
              <a:defRPr sz="4125" b="1">
                <a:solidFill>
                  <a:sysClr val="windowText" lastClr="000000"/>
                </a:solidFill>
                <a:latin typeface="+mj-lt"/>
              </a:defRPr>
            </a:lvl4pPr>
            <a:lvl5pPr marL="675000" indent="-675000">
              <a:spcBef>
                <a:spcPts val="563"/>
              </a:spcBef>
              <a:spcAft>
                <a:spcPts val="563"/>
              </a:spcAft>
              <a:buClr>
                <a:schemeClr val="bg2"/>
              </a:buClr>
              <a:buFont typeface="+mj-lt"/>
              <a:buAutoNum type="arabicPeriod"/>
              <a:defRPr sz="4125" b="1">
                <a:solidFill>
                  <a:sysClr val="windowText" lastClr="000000"/>
                </a:solidFill>
                <a:latin typeface="+mj-lt"/>
              </a:defRPr>
            </a:lvl5pPr>
            <a:lvl6pPr marL="675000" indent="-675000">
              <a:spcBef>
                <a:spcPts val="563"/>
              </a:spcBef>
              <a:spcAft>
                <a:spcPts val="563"/>
              </a:spcAft>
              <a:buClr>
                <a:schemeClr val="bg2"/>
              </a:buClr>
              <a:buFont typeface="+mj-lt"/>
              <a:buAutoNum type="arabicPeriod"/>
              <a:defRPr sz="4125" b="1">
                <a:solidFill>
                  <a:sysClr val="windowText" lastClr="000000"/>
                </a:solidFill>
                <a:latin typeface="+mj-lt"/>
              </a:defRPr>
            </a:lvl6pPr>
            <a:lvl7pPr marL="675000" indent="-675000">
              <a:spcBef>
                <a:spcPts val="563"/>
              </a:spcBef>
              <a:spcAft>
                <a:spcPts val="563"/>
              </a:spcAft>
              <a:buClr>
                <a:schemeClr val="bg2"/>
              </a:buClr>
              <a:buFont typeface="+mj-lt"/>
              <a:buAutoNum type="arabicPeriod"/>
              <a:defRPr sz="4125" b="1">
                <a:solidFill>
                  <a:sysClr val="windowText" lastClr="000000"/>
                </a:solidFill>
                <a:latin typeface="+mj-lt"/>
              </a:defRPr>
            </a:lvl7pPr>
            <a:lvl8pPr marL="675000" indent="-675000">
              <a:spcBef>
                <a:spcPts val="563"/>
              </a:spcBef>
              <a:spcAft>
                <a:spcPts val="563"/>
              </a:spcAft>
              <a:buClr>
                <a:schemeClr val="bg2"/>
              </a:buClr>
              <a:buFont typeface="+mj-lt"/>
              <a:buAutoNum type="arabicPeriod"/>
              <a:defRPr sz="4125" b="1">
                <a:solidFill>
                  <a:sysClr val="windowText" lastClr="000000"/>
                </a:solidFill>
                <a:latin typeface="+mj-lt"/>
              </a:defRPr>
            </a:lvl8pPr>
            <a:lvl9pPr marL="675000" indent="-675000">
              <a:spcBef>
                <a:spcPts val="563"/>
              </a:spcBef>
              <a:spcAft>
                <a:spcPts val="563"/>
              </a:spcAft>
              <a:buClr>
                <a:schemeClr val="bg2"/>
              </a:buClr>
              <a:buFont typeface="+mj-lt"/>
              <a:buAutoNum type="arabicPeriod"/>
              <a:defRPr sz="4125" b="1">
                <a:solidFill>
                  <a:sysClr val="windowText" lastClr="000000"/>
                </a:solidFill>
                <a:latin typeface="+mj-lt"/>
              </a:defRPr>
            </a:lvl9pPr>
          </a:lstStyle>
          <a:p>
            <a:pPr lvl="0"/>
            <a:r>
              <a:rPr lang="de-DE"/>
              <a:t>Mastertextformat bearbeiten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0" name="Rechteck 9">
            <a:extLst>
              <a:ext uri="{FF2B5EF4-FFF2-40B4-BE49-F238E27FC236}">
                <a16:creationId xmlns:a16="http://schemas.microsoft.com/office/drawing/2014/main" id="{7922E28C-A082-47F2-B6A8-B106DD7C3B0B}"/>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66046216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0B3CDE7-1D8A-4B29-8F20-A6B042B58BE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3699858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Nur Titel Verlauf">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8620384-C229-4DBA-BD8E-ACE0B590B21A}"/>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7" name="Foliennummernplatzhalter 4">
            <a:extLst>
              <a:ext uri="{FF2B5EF4-FFF2-40B4-BE49-F238E27FC236}">
                <a16:creationId xmlns:a16="http://schemas.microsoft.com/office/drawing/2014/main" id="{918789D9-2DF0-409C-A096-BD884523C270}"/>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18" name="Freihandform: Form 17">
            <a:extLst>
              <a:ext uri="{FF2B5EF4-FFF2-40B4-BE49-F238E27FC236}">
                <a16:creationId xmlns:a16="http://schemas.microsoft.com/office/drawing/2014/main" id="{AA1378DF-8E7B-478F-8336-DC8FCE25D60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EFFEE084-5663-4964-B824-4117B533D2A6}"/>
              </a:ext>
            </a:extLst>
          </p:cNvPr>
          <p:cNvSpPr>
            <a:spLocks noGrp="1"/>
          </p:cNvSpPr>
          <p:nvPr>
            <p:ph type="dt" sz="half" idx="10"/>
          </p:nvPr>
        </p:nvSpPr>
        <p:spPr/>
        <p:txBody>
          <a:bodyPr/>
          <a:lstStyle/>
          <a:p>
            <a:fld id="{DCB470C6-B900-4BBF-870A-17960C979A79}" type="datetime1">
              <a:rPr lang="de-DE" smtClean="0"/>
              <a:t>17.11.2024</a:t>
            </a:fld>
            <a:endParaRPr lang="de-DE"/>
          </a:p>
        </p:txBody>
      </p:sp>
      <p:sp>
        <p:nvSpPr>
          <p:cNvPr id="3" name="Fußzeilenplatzhalter 2">
            <a:extLst>
              <a:ext uri="{FF2B5EF4-FFF2-40B4-BE49-F238E27FC236}">
                <a16:creationId xmlns:a16="http://schemas.microsoft.com/office/drawing/2014/main" id="{C5AA0E08-D991-43F3-8736-01516A07FEF8}"/>
              </a:ext>
            </a:extLst>
          </p:cNvPr>
          <p:cNvSpPr>
            <a:spLocks noGrp="1"/>
          </p:cNvSpPr>
          <p:nvPr>
            <p:ph type="ftr" sz="quarter" idx="11"/>
          </p:nvPr>
        </p:nvSpPr>
        <p:spPr/>
        <p:txBody>
          <a:bodyPr/>
          <a:lstStyle/>
          <a:p>
            <a:r>
              <a:rPr lang="de-DE"/>
              <a:t>Hier kann eine Fußzeile stehen</a:t>
            </a:r>
          </a:p>
        </p:txBody>
      </p:sp>
      <p:sp>
        <p:nvSpPr>
          <p:cNvPr id="4" name="Foliennummernplatzhalter 3">
            <a:extLst>
              <a:ext uri="{FF2B5EF4-FFF2-40B4-BE49-F238E27FC236}">
                <a16:creationId xmlns:a16="http://schemas.microsoft.com/office/drawing/2014/main" id="{0DB1EB9A-059A-4561-B9FB-139F2E7301F2}"/>
              </a:ext>
            </a:extLst>
          </p:cNvPr>
          <p:cNvSpPr>
            <a:spLocks noGrp="1"/>
          </p:cNvSpPr>
          <p:nvPr>
            <p:ph type="sldNum" sz="quarter" idx="12"/>
          </p:nvPr>
        </p:nvSpPr>
        <p:spPr/>
        <p:txBody>
          <a:bodyPr/>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AB4E944-4C77-4BB5-B445-FAE9A880E96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Tree>
    <p:extLst>
      <p:ext uri="{BB962C8B-B14F-4D97-AF65-F5344CB8AC3E}">
        <p14:creationId xmlns:p14="http://schemas.microsoft.com/office/powerpoint/2010/main" val="18679831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el +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53729BA-8A16-4A02-9299-400AED54C2B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A778AE51-1AF2-48BC-8A48-6750BD83403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0073944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x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C0F5539-2B55-4FE8-8987-E3219C346ED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0"/>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3AE8AF3D-C01D-486B-BA38-9FA3517E547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6759933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x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2B55EFC-7C78-478B-90F7-B3CA49DC396A}"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35643832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x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6F6B8CA-379F-4561-BF99-2CCCD1A3E2D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5339573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 Bild klei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04B7C9F-B004-43DD-95EA-B6D2310236C7}"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424908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E28F67DE-75FD-4762-9C19-F1898FF73A2A}"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427318047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 Bild mit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BADE03E-588C-4DA7-A5D5-3A8DC258A59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6729774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DA0AC90-9067-48AE-92C0-BC2A61DF957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9897960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 2x Bild klei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E8A64834-7490-47B9-B49B-7D91DF3FA1CC}"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8447241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 2x Bild mit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D529E54E-C5C5-4BFB-B0D4-68070FD9DF5C}"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19486741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x Text + 2x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6D15CDF-16B5-43D2-8591-DB3F61A148D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42724188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x Text + 4x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69A2EBD3-FD46-4206-AD25-D4F8EBFAE58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3827330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ld vollfläch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9C1934C1-5D57-4FA1-A022-351AA7D3AC29}"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6629917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vollflächi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 uri="{C183D7F6-B498-43B3-948B-1728B52AA6E4}">
                <adec:decorative xmlns:adec="http://schemas.microsoft.com/office/drawing/2017/decorative" val="0"/>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a:t>Fügen Sie ein Video über Klicken auf das Symbol ein. </a:t>
            </a:r>
            <a:br>
              <a:rPr lang="de-DE"/>
            </a:br>
            <a:br>
              <a:rPr lang="de-DE"/>
            </a:br>
            <a:r>
              <a:rPr lang="de-DE"/>
              <a:t>Alternativ kopieren Sie ein Video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 uri="{C183D7F6-B498-43B3-948B-1728B52AA6E4}">
                <adec:decorative xmlns:adec="http://schemas.microsoft.com/office/drawing/2017/decorative" val="0"/>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D01466C-0EF2-459B-8AF7-6DF05E95176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23904130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azit + Bild mit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A876F8CC-40E8-4CC9-9F3D-4800562A79D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94981022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9637DFC-3F7B-41FC-AEE8-720B53D4745F}"/>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3" name="Titel 1">
            <a:extLst>
              <a:ext uri="{FF2B5EF4-FFF2-40B4-BE49-F238E27FC236}">
                <a16:creationId xmlns:a16="http://schemas.microsoft.com/office/drawing/2014/main" id="{BF5B9470-BEFC-42AF-A4E9-C5DEF6EB6CB8}"/>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Compatil DATEV" panose="02060503060505020203" pitchFamily="18" charset="0"/>
              </a:rPr>
              <a:t>Zukunft gestalten. </a:t>
            </a:r>
            <a:r>
              <a:rPr lang="de-DE" sz="3000" noProof="1">
                <a:latin typeface="Compatil DATEV" panose="02060503060505020203" pitchFamily="18" charset="0"/>
              </a:rPr>
              <a:t>Gemeinsam.</a:t>
            </a:r>
            <a:endParaRPr kumimoji="0" lang="de-DE" sz="3000" b="1" i="0" u="none" strike="noStrike" kern="1200" cap="none" spc="0" normalizeH="0" baseline="0" noProof="1">
              <a:ln>
                <a:noFill/>
              </a:ln>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D3BE1ED2-EADA-42F8-AC55-2DB760699879}"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858E37DF-6A2B-48A5-943B-6C9F1BC4547D}"/>
              </a:ext>
            </a:extLst>
          </p:cNvPr>
          <p:cNvGrpSpPr/>
          <p:nvPr userDrawn="1"/>
        </p:nvGrpSpPr>
        <p:grpSpPr>
          <a:xfrm>
            <a:off x="5470255" y="2146501"/>
            <a:ext cx="1251492" cy="1233792"/>
            <a:chOff x="5834938" y="2289600"/>
            <a:chExt cx="1334925" cy="1316045"/>
          </a:xfrm>
        </p:grpSpPr>
        <p:sp>
          <p:nvSpPr>
            <p:cNvPr id="14" name="BILDMARKE">
              <a:extLst>
                <a:ext uri="{FF2B5EF4-FFF2-40B4-BE49-F238E27FC236}">
                  <a16:creationId xmlns:a16="http://schemas.microsoft.com/office/drawing/2014/main" id="{5CE3462C-8DA3-453D-9C64-ED0F8858E1E2}"/>
                </a:ext>
                <a:ext uri="{C183D7F6-B498-43B3-948B-1728B52AA6E4}">
                  <adec:decorative xmlns:adec="http://schemas.microsoft.com/office/drawing/2017/decorative" val="1"/>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 uri="{C183D7F6-B498-43B3-948B-1728B52AA6E4}">
                  <adec:decorative xmlns:adec="http://schemas.microsoft.com/office/drawing/2017/decorative" val="1"/>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Tree>
    <p:extLst>
      <p:ext uri="{BB962C8B-B14F-4D97-AF65-F5344CB8AC3E}">
        <p14:creationId xmlns:p14="http://schemas.microsoft.com/office/powerpoint/2010/main" val="48567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D1B4D0ED-AD55-4C2C-A006-975784F8834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58FDCFBA-20B0-20BB-3034-36887699E14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2726806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hlussfolie Verlauf">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9C93EAD-090E-448C-928F-0F1FF80C45E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3E727583-1834-49F6-9A70-C83EE236BE7C}"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AEBEE4E9-69B6-461F-98D3-0524367153AB}"/>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22106602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elfolie Bild">
    <p:bg>
      <p:bgPr>
        <a:solidFill>
          <a:srgbClr val="FBFBFA"/>
        </a:solidFill>
        <a:effectLst/>
      </p:bgPr>
    </p:bg>
    <p:spTree>
      <p:nvGrpSpPr>
        <p:cNvPr id="1" name=""/>
        <p:cNvGrpSpPr/>
        <p:nvPr/>
      </p:nvGrpSpPr>
      <p:grpSpPr>
        <a:xfrm>
          <a:off x="0" y="0"/>
          <a:ext cx="0" cy="0"/>
          <a:chOff x="0" y="0"/>
          <a:chExt cx="0" cy="0"/>
        </a:xfrm>
      </p:grpSpPr>
      <p:sp>
        <p:nvSpPr>
          <p:cNvPr id="20" name="Bildplatzhalter 8">
            <a:extLst>
              <a:ext uri="{FF2B5EF4-FFF2-40B4-BE49-F238E27FC236}">
                <a16:creationId xmlns:a16="http://schemas.microsoft.com/office/drawing/2014/main" id="{B2C0AAE8-22B0-45FC-84B9-7BEEBE3C1564}"/>
              </a:ext>
            </a:extLst>
          </p:cNvPr>
          <p:cNvSpPr>
            <a:spLocks noGrp="1"/>
          </p:cNvSpPr>
          <p:nvPr>
            <p:ph type="pic" sz="quarter" idx="18" hasCustomPrompt="1"/>
          </p:nvPr>
        </p:nvSpPr>
        <p:spPr bwMode="gray">
          <a:xfrm>
            <a:off x="0" y="0"/>
            <a:ext cx="12192000" cy="6858000"/>
          </a:xfrm>
          <a:prstGeom prst="rect">
            <a:avLst/>
          </a:prstGeom>
          <a:blipFill>
            <a:blip r:embed="rId2"/>
            <a:stretch>
              <a:fillRect/>
            </a:stretch>
          </a:blipFill>
        </p:spPr>
        <p:txBody>
          <a:bodyPr wrap="square" lIns="0" tIns="0" bIns="2232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a:t>
            </a:r>
            <a:br>
              <a:rPr lang="de-DE"/>
            </a:br>
            <a:r>
              <a:rPr lang="de-DE"/>
              <a:t>Bild in die Zwischenablage, </a:t>
            </a:r>
            <a:br>
              <a:rPr lang="de-DE"/>
            </a:br>
            <a:r>
              <a:rPr lang="de-DE"/>
              <a:t>wählen Sie den Platzhalter an </a:t>
            </a:r>
            <a:br>
              <a:rPr lang="de-DE"/>
            </a:br>
            <a:r>
              <a:rPr lang="de-DE"/>
              <a:t>und klicken Sie einfügen.</a:t>
            </a:r>
          </a:p>
        </p:txBody>
      </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2" y="2146102"/>
            <a:ext cx="4860726" cy="2025551"/>
          </a:xfrm>
        </p:spPr>
        <p:txBody>
          <a:bodyPr tIns="0" anchor="b" anchorCtr="0"/>
          <a:lstStyle>
            <a:lvl1pPr>
              <a:defRPr sz="3750"/>
            </a:lvl1pPr>
            <a:lvl2pPr>
              <a:defRPr sz="3750"/>
            </a:lvl2pPr>
            <a:lvl3pPr>
              <a:defRPr sz="3750"/>
            </a:lvl3pPr>
            <a:lvl4pPr>
              <a:defRPr sz="3750"/>
            </a:lvl4pPr>
            <a:lvl5pPr>
              <a:defRPr sz="3750"/>
            </a:lvl5pPr>
            <a:lvl6pPr>
              <a:defRPr sz="3750"/>
            </a:lvl6pPr>
            <a:lvl7pPr>
              <a:defRPr sz="3750"/>
            </a:lvl7pPr>
            <a:lvl8pPr>
              <a:defRPr sz="3750"/>
            </a:lvl8pPr>
            <a:lvl9pPr>
              <a:defRPr sz="3750"/>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3" name="Subtitle 2"/>
          <p:cNvSpPr>
            <a:spLocks noGrp="1"/>
          </p:cNvSpPr>
          <p:nvPr>
            <p:ph type="subTitle" idx="1" hasCustomPrompt="1"/>
          </p:nvPr>
        </p:nvSpPr>
        <p:spPr bwMode="gray">
          <a:xfrm>
            <a:off x="830461" y="4576465"/>
            <a:ext cx="3239989" cy="270000"/>
          </a:xfrm>
        </p:spPr>
        <p:txBody>
          <a:bodyPr wrap="none">
            <a:noAutofit/>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5" name="Textplatzhalter 2">
            <a:extLst>
              <a:ext uri="{FF2B5EF4-FFF2-40B4-BE49-F238E27FC236}">
                <a16:creationId xmlns:a16="http://schemas.microsoft.com/office/drawing/2014/main" id="{5342DDCB-E836-4239-BE0F-2A6BFA58FBD4}"/>
              </a:ext>
            </a:extLst>
          </p:cNvPr>
          <p:cNvSpPr>
            <a:spLocks noGrp="1"/>
          </p:cNvSpPr>
          <p:nvPr>
            <p:ph type="body" sz="quarter" idx="13" hasCustomPrompt="1"/>
          </p:nvPr>
        </p:nvSpPr>
        <p:spPr bwMode="gray">
          <a:xfrm>
            <a:off x="830460" y="4846465"/>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Abteilung/Team</a:t>
            </a:r>
          </a:p>
        </p:txBody>
      </p:sp>
      <p:sp>
        <p:nvSpPr>
          <p:cNvPr id="2" name="Datumsplatzhalter 1">
            <a:extLst>
              <a:ext uri="{FF2B5EF4-FFF2-40B4-BE49-F238E27FC236}">
                <a16:creationId xmlns:a16="http://schemas.microsoft.com/office/drawing/2014/main" id="{C7542F90-2CEE-4831-B728-AA0F3624C375}"/>
              </a:ext>
            </a:extLst>
          </p:cNvPr>
          <p:cNvSpPr>
            <a:spLocks noGrp="1"/>
          </p:cNvSpPr>
          <p:nvPr>
            <p:ph type="dt" sz="half" idx="15"/>
          </p:nvPr>
        </p:nvSpPr>
        <p:spPr bwMode="gray">
          <a:xfrm>
            <a:off x="830460" y="5186364"/>
            <a:ext cx="3239989" cy="255984"/>
          </a:xfrm>
          <a:prstGeom prst="rect">
            <a:avLst/>
          </a:prstGeom>
        </p:spPr>
        <p:txBody>
          <a:bodyPr/>
          <a:lstStyle>
            <a:lvl1pPr algn="l">
              <a:defRPr sz="1500">
                <a:solidFill>
                  <a:schemeClr val="tx1"/>
                </a:solidFill>
              </a:defRPr>
            </a:lvl1pPr>
            <a:lvl2pPr marL="0" indent="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C8A9B8F9-F398-4099-9A1E-D0E93E652823}" type="datetime1">
              <a:rPr lang="de-DE" smtClean="0"/>
              <a:t>17.11.2024</a:t>
            </a:fld>
            <a:endParaRPr lang="de-DE"/>
          </a:p>
        </p:txBody>
      </p:sp>
      <p:sp>
        <p:nvSpPr>
          <p:cNvPr id="17" name="Textplatzhalter 2">
            <a:extLst>
              <a:ext uri="{FF2B5EF4-FFF2-40B4-BE49-F238E27FC236}">
                <a16:creationId xmlns:a16="http://schemas.microsoft.com/office/drawing/2014/main" id="{10CC144B-93DE-44E1-A85E-79D8DB8630F6}"/>
              </a:ext>
            </a:extLst>
          </p:cNvPr>
          <p:cNvSpPr>
            <a:spLocks noGrp="1"/>
          </p:cNvSpPr>
          <p:nvPr>
            <p:ph type="body" sz="quarter" idx="14" hasCustomPrompt="1"/>
          </p:nvPr>
        </p:nvSpPr>
        <p:spPr bwMode="gray">
          <a:xfrm>
            <a:off x="830460" y="5442348"/>
            <a:ext cx="3239989" cy="270000"/>
          </a:xfrm>
        </p:spPr>
        <p:txBody>
          <a:bodyPr/>
          <a:lstStyle>
            <a:lvl1pPr marL="0" indent="0">
              <a:spcBef>
                <a:spcPts val="0"/>
              </a:spcBef>
              <a:buFont typeface="Arial" panose="020B0604020202020204" pitchFamily="34" charset="0"/>
              <a:buNone/>
              <a:defRPr sz="1500" b="0">
                <a:solidFill>
                  <a:schemeClr val="tx1"/>
                </a:solidFill>
              </a:defRPr>
            </a:lvl1pPr>
            <a:lvl2pPr marL="0" indent="0">
              <a:spcBef>
                <a:spcPts val="0"/>
              </a:spcBef>
              <a:buFont typeface="Arial" panose="020B0604020202020204" pitchFamily="34" charset="0"/>
              <a:buNone/>
              <a:defRPr sz="1500" b="0">
                <a:solidFill>
                  <a:schemeClr val="tx1"/>
                </a:solidFill>
              </a:defRPr>
            </a:lvl2pPr>
            <a:lvl3pPr marL="0" indent="0">
              <a:spcBef>
                <a:spcPts val="0"/>
              </a:spcBef>
              <a:buNone/>
              <a:defRPr sz="1500" b="0">
                <a:solidFill>
                  <a:schemeClr val="tx1"/>
                </a:solidFill>
              </a:defRPr>
            </a:lvl3pPr>
            <a:lvl4pPr marL="0" indent="0">
              <a:spcBef>
                <a:spcPts val="0"/>
              </a:spcBef>
              <a:buNone/>
              <a:defRPr sz="1500" b="0">
                <a:solidFill>
                  <a:schemeClr val="tx1"/>
                </a:solidFill>
              </a:defRPr>
            </a:lvl4pPr>
            <a:lvl5pPr marL="0" indent="0">
              <a:spcBef>
                <a:spcPts val="0"/>
              </a:spcBef>
              <a:buNone/>
              <a:defRPr sz="1500" b="0">
                <a:solidFill>
                  <a:schemeClr val="tx1"/>
                </a:solidFill>
              </a:defRPr>
            </a:lvl5pPr>
            <a:lvl6pPr marL="0" indent="0">
              <a:spcBef>
                <a:spcPts val="0"/>
              </a:spcBef>
              <a:buFont typeface="Arial" panose="020B0604020202020204" pitchFamily="34" charset="0"/>
              <a:buNone/>
              <a:defRPr sz="1500" b="0">
                <a:solidFill>
                  <a:schemeClr val="tx1"/>
                </a:solidFill>
              </a:defRPr>
            </a:lvl6pPr>
            <a:lvl7pPr marL="0" indent="0">
              <a:spcBef>
                <a:spcPts val="0"/>
              </a:spcBef>
              <a:buFont typeface="Arial" panose="020B0604020202020204" pitchFamily="34" charset="0"/>
              <a:buNone/>
              <a:defRPr sz="1500" b="0">
                <a:solidFill>
                  <a:schemeClr val="tx1"/>
                </a:solidFill>
              </a:defRPr>
            </a:lvl7pPr>
            <a:lvl8pPr marL="0" indent="0">
              <a:spcBef>
                <a:spcPts val="0"/>
              </a:spcBef>
              <a:buFont typeface="Arial" panose="020B0604020202020204" pitchFamily="34" charset="0"/>
              <a:buNone/>
              <a:defRPr sz="1500" b="0">
                <a:solidFill>
                  <a:schemeClr val="tx1"/>
                </a:solidFill>
              </a:defRPr>
            </a:lvl8pPr>
            <a:lvl9pPr marL="0" indent="0">
              <a:spcBef>
                <a:spcPts val="0"/>
              </a:spcBef>
              <a:buFont typeface="Arial" panose="020B0604020202020204" pitchFamily="34" charset="0"/>
              <a:buNone/>
              <a:defRPr sz="1500" b="0">
                <a:solidFill>
                  <a:schemeClr val="tx1"/>
                </a:solidFill>
              </a:defRPr>
            </a:lvl9pPr>
          </a:lstStyle>
          <a:p>
            <a:pPr lvl="0"/>
            <a:r>
              <a:rPr lang="de-DE"/>
              <a:t>Version XYZ (Optional)</a:t>
            </a:r>
          </a:p>
        </p:txBody>
      </p:sp>
      <p:sp>
        <p:nvSpPr>
          <p:cNvPr id="8" name="Fußzeilenplatzhalter 7">
            <a:extLst>
              <a:ext uri="{FF2B5EF4-FFF2-40B4-BE49-F238E27FC236}">
                <a16:creationId xmlns:a16="http://schemas.microsoft.com/office/drawing/2014/main" id="{2220A251-B43F-418B-882D-89E8B5CE801E}"/>
              </a:ext>
              <a:ext uri="{C183D7F6-B498-43B3-948B-1728B52AA6E4}">
                <adec:decorative xmlns:adec="http://schemas.microsoft.com/office/drawing/2017/decorative" val="1"/>
              </a:ext>
            </a:extLst>
          </p:cNvPr>
          <p:cNvSpPr>
            <a:spLocks noGrp="1"/>
          </p:cNvSpPr>
          <p:nvPr>
            <p:ph type="ftr" sz="quarter" idx="16"/>
          </p:nvPr>
        </p:nvSpPr>
        <p:spPr bwMode="gray">
          <a:xfrm>
            <a:off x="425649" y="6872016"/>
            <a:ext cx="4049614" cy="255984"/>
          </a:xfrm>
          <a:prstGeom prst="rect">
            <a:avLst/>
          </a:prstGeom>
        </p:spPr>
        <p:txBody>
          <a:bodyPr tIns="0"/>
          <a:lstStyle>
            <a:lvl1pPr>
              <a:defRPr>
                <a:noFill/>
              </a:defRPr>
            </a:lvl1pPr>
          </a:lstStyle>
          <a:p>
            <a:endParaRPr lang="de-DE"/>
          </a:p>
        </p:txBody>
      </p:sp>
      <p:sp>
        <p:nvSpPr>
          <p:cNvPr id="9" name="Foliennummernplatzhalter 8">
            <a:extLst>
              <a:ext uri="{FF2B5EF4-FFF2-40B4-BE49-F238E27FC236}">
                <a16:creationId xmlns:a16="http://schemas.microsoft.com/office/drawing/2014/main" id="{420CD048-1678-4BBC-B4C6-00BA1680081A}"/>
              </a:ext>
              <a:ext uri="{C183D7F6-B498-43B3-948B-1728B52AA6E4}">
                <adec:decorative xmlns:adec="http://schemas.microsoft.com/office/drawing/2017/decorative" val="1"/>
              </a:ext>
            </a:extLst>
          </p:cNvPr>
          <p:cNvSpPr>
            <a:spLocks noGrp="1"/>
          </p:cNvSpPr>
          <p:nvPr>
            <p:ph type="sldNum" sz="quarter" idx="17"/>
          </p:nvPr>
        </p:nvSpPr>
        <p:spPr bwMode="gray">
          <a:xfrm>
            <a:off x="10956727" y="6872016"/>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12" name="SmartArt-Platzhalter 15">
            <a:extLst>
              <a:ext uri="{FF2B5EF4-FFF2-40B4-BE49-F238E27FC236}">
                <a16:creationId xmlns:a16="http://schemas.microsoft.com/office/drawing/2014/main" id="{45D573E9-DCAE-4CB8-BE1B-0A407FF428FB}"/>
              </a:ext>
              <a:ext uri="{C183D7F6-B498-43B3-948B-1728B52AA6E4}">
                <adec:decorative xmlns:adec="http://schemas.microsoft.com/office/drawing/2017/decorative" val="1"/>
              </a:ext>
            </a:extLst>
          </p:cNvPr>
          <p:cNvSpPr>
            <a:spLocks noGrp="1"/>
          </p:cNvSpPr>
          <p:nvPr>
            <p:ph type="dgm" sz="quarter" idx="24" hasCustomPrompt="1"/>
          </p:nvPr>
        </p:nvSpPr>
        <p:spPr bwMode="gray">
          <a:xfrm>
            <a:off x="830461" y="932577"/>
            <a:ext cx="1017984" cy="100358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3"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9863995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elfolie Verlauf">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 uri="{C183D7F6-B498-43B3-948B-1728B52AA6E4}">
                <adec:decorative xmlns:adec="http://schemas.microsoft.com/office/drawing/2017/decorative" val="0"/>
              </a:ext>
            </a:extLst>
          </p:cNvPr>
          <p:cNvSpPr>
            <a:spLocks noGrp="1"/>
          </p:cNvSpPr>
          <p:nvPr>
            <p:ph type="dt" sz="half" idx="10"/>
          </p:nvPr>
        </p:nvSpPr>
        <p:spPr bwMode="gray">
          <a:xfrm>
            <a:off x="830461" y="5186364"/>
            <a:ext cx="5265539"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D69DCEEC-28B5-4BD4-AD66-73A6364DD740}"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spTree>
    <p:extLst>
      <p:ext uri="{BB962C8B-B14F-4D97-AF65-F5344CB8AC3E}">
        <p14:creationId xmlns:p14="http://schemas.microsoft.com/office/powerpoint/2010/main" val="184772108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solidFill>
          <a:srgbClr val="FBFB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419511A-BC78-47F6-993B-2B61AC85D8A4}"/>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gradFill>
            <a:gsLst>
              <a:gs pos="100000">
                <a:schemeClr val="tx2"/>
              </a:gs>
              <a:gs pos="15000">
                <a:schemeClr val="bg2"/>
              </a:gs>
            </a:gsLst>
            <a:lin ang="18600000" scaled="0"/>
          </a:grad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a:prstGeom prst="rect">
            <a:avLst/>
          </a:prstGeom>
        </p:spPr>
        <p:txBody>
          <a:bodyPr tIns="0"/>
          <a:lstStyle>
            <a:lvl1pPr>
              <a:defRPr>
                <a:noFill/>
              </a:defRPr>
            </a:lvl1pPr>
          </a:lstStyle>
          <a:p>
            <a:endParaRPr lang="de-DE"/>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solidFill>
                  <a:schemeClr val="tx1"/>
                </a:soli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
        <p:nvSpPr>
          <p:cNvPr id="10" name="Subtitle 2">
            <a:extLst>
              <a:ext uri="{FF2B5EF4-FFF2-40B4-BE49-F238E27FC236}">
                <a16:creationId xmlns:a16="http://schemas.microsoft.com/office/drawing/2014/main" id="{D9416AD6-0773-47AC-9704-725327AB0FED}"/>
              </a:ext>
              <a:ext uri="{C183D7F6-B498-43B3-948B-1728B52AA6E4}">
                <adec:decorative xmlns:adec="http://schemas.microsoft.com/office/drawing/2017/decorative" val="0"/>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1"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a:prstGeom prst="rect">
            <a:avLst/>
          </a:prstGeo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B899024A-73AE-4ED0-99E7-B79E64768510}"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1"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grpSp>
        <p:nvGrpSpPr>
          <p:cNvPr id="12" name="Group 4">
            <a:extLst>
              <a:ext uri="{FF2B5EF4-FFF2-40B4-BE49-F238E27FC236}">
                <a16:creationId xmlns:a16="http://schemas.microsoft.com/office/drawing/2014/main" id="{16DCB894-B689-441D-B0A6-4BD306FC55B4}"/>
              </a:ext>
              <a:ext uri="{C183D7F6-B498-43B3-948B-1728B52AA6E4}">
                <adec:decorative xmlns:adec="http://schemas.microsoft.com/office/drawing/2017/decorative" val="1"/>
              </a:ext>
            </a:extLst>
          </p:cNvPr>
          <p:cNvGrpSpPr>
            <a:grpSpLocks noChangeAspect="1"/>
          </p:cNvGrpSpPr>
          <p:nvPr userDrawn="1"/>
        </p:nvGrpSpPr>
        <p:grpSpPr bwMode="gray">
          <a:xfrm>
            <a:off x="1235274" y="1336477"/>
            <a:ext cx="1017984" cy="1003587"/>
            <a:chOff x="1648" y="-1"/>
            <a:chExt cx="4384" cy="4322"/>
          </a:xfrm>
        </p:grpSpPr>
        <p:sp>
          <p:nvSpPr>
            <p:cNvPr id="15" name="Freeform 5">
              <a:extLst>
                <a:ext uri="{FF2B5EF4-FFF2-40B4-BE49-F238E27FC236}">
                  <a16:creationId xmlns:a16="http://schemas.microsoft.com/office/drawing/2014/main" id="{CCD7D9AF-894B-4FF8-A2AF-5EE816931EE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6" name="Freeform 6">
              <a:extLst>
                <a:ext uri="{FF2B5EF4-FFF2-40B4-BE49-F238E27FC236}">
                  <a16:creationId xmlns:a16="http://schemas.microsoft.com/office/drawing/2014/main" id="{AB590657-147A-4C8D-B4F4-0AF5CB5E798E}"/>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904384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elfolie Bild + Rahmen">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2" name="SmartArt-Platzhalter 31">
            <a:extLst>
              <a:ext uri="{FF2B5EF4-FFF2-40B4-BE49-F238E27FC236}">
                <a16:creationId xmlns:a16="http://schemas.microsoft.com/office/drawing/2014/main" id="{AFBAAFFB-6DD3-4F46-AE79-A1AE53E1ABCE}"/>
              </a:ext>
              <a:ext uri="{C183D7F6-B498-43B3-948B-1728B52AA6E4}">
                <adec:decorative xmlns:adec="http://schemas.microsoft.com/office/drawing/2017/decorative" val="1"/>
              </a:ext>
            </a:extLst>
          </p:cNvPr>
          <p:cNvSpPr>
            <a:spLocks noGrp="1"/>
          </p:cNvSpPr>
          <p:nvPr>
            <p:ph type="dgm" sz="quarter" idx="26" hasCustomPrompt="1"/>
          </p:nvPr>
        </p:nvSpPr>
        <p:spPr>
          <a:xfrm>
            <a:off x="0" y="1"/>
            <a:ext cx="6096000" cy="5386090"/>
          </a:xfrm>
          <a:blipFill dpi="0" rotWithShape="1">
            <a:blip r:embed="rId2" cstate="screen">
              <a:alphaModFix amt="8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a:blipFill>
        </p:spPr>
        <p:txBody>
          <a:bodyPr/>
          <a:lstStyle/>
          <a:p>
            <a:r>
              <a:rPr lang="de-DE"/>
              <a:t> </a:t>
            </a:r>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830462" y="821532"/>
            <a:ext cx="3644801" cy="1729383"/>
          </a:xfrm>
          <a:ln w="438150">
            <a:noFill/>
            <a:miter lim="800000"/>
          </a:ln>
        </p:spPr>
        <p:txBody>
          <a:bodyPr lIns="0" tIns="0" rIns="0" bIns="0" anchor="b"/>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830461" y="2966442"/>
            <a:ext cx="3644801"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19" name="Textplatzhalter 2">
            <a:extLst>
              <a:ext uri="{FF2B5EF4-FFF2-40B4-BE49-F238E27FC236}">
                <a16:creationId xmlns:a16="http://schemas.microsoft.com/office/drawing/2014/main" id="{C3166572-E122-496C-8900-5ED6B8CA5F48}"/>
              </a:ext>
            </a:extLst>
          </p:cNvPr>
          <p:cNvSpPr>
            <a:spLocks noGrp="1"/>
          </p:cNvSpPr>
          <p:nvPr>
            <p:ph type="body" sz="quarter" idx="13" hasCustomPrompt="1"/>
          </p:nvPr>
        </p:nvSpPr>
        <p:spPr bwMode="gray">
          <a:xfrm>
            <a:off x="830461" y="3236442"/>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3" name="Datumsplatzhalter 2">
            <a:extLst>
              <a:ext uri="{FF2B5EF4-FFF2-40B4-BE49-F238E27FC236}">
                <a16:creationId xmlns:a16="http://schemas.microsoft.com/office/drawing/2014/main" id="{8CEC5629-02E6-4338-AEFE-437C1A2FC0C1}"/>
              </a:ext>
            </a:extLst>
          </p:cNvPr>
          <p:cNvSpPr>
            <a:spLocks noGrp="1"/>
          </p:cNvSpPr>
          <p:nvPr>
            <p:ph type="dt" sz="half" idx="10"/>
          </p:nvPr>
        </p:nvSpPr>
        <p:spPr bwMode="gray">
          <a:xfrm>
            <a:off x="830462" y="3576341"/>
            <a:ext cx="3644801" cy="255984"/>
          </a:xfrm>
          <a:prstGeom prst="rect">
            <a:avLst/>
          </a:prstGeom>
        </p:spPr>
        <p:txBody>
          <a:bodyPr/>
          <a:lstStyle>
            <a:lvl1pPr algn="l">
              <a:defRPr sz="1500">
                <a:solidFill>
                  <a:schemeClr val="bg1"/>
                </a:solidFill>
              </a:defRPr>
            </a:lvl1pPr>
          </a:lstStyle>
          <a:p>
            <a:fld id="{A47DDF81-26F5-4E2B-9116-EE43AA38AA88}" type="datetime1">
              <a:rPr lang="de-DE" smtClean="0"/>
              <a:t>17.11.2024</a:t>
            </a:fld>
            <a:endParaRPr lang="de-DE"/>
          </a:p>
        </p:txBody>
      </p:sp>
      <p:sp>
        <p:nvSpPr>
          <p:cNvPr id="20" name="Textplatzhalter 2">
            <a:extLst>
              <a:ext uri="{FF2B5EF4-FFF2-40B4-BE49-F238E27FC236}">
                <a16:creationId xmlns:a16="http://schemas.microsoft.com/office/drawing/2014/main" id="{572D2C9D-96A2-4ECE-8CB5-5109BE7C9F01}"/>
              </a:ext>
            </a:extLst>
          </p:cNvPr>
          <p:cNvSpPr>
            <a:spLocks noGrp="1"/>
          </p:cNvSpPr>
          <p:nvPr>
            <p:ph type="body" sz="quarter" idx="25" hasCustomPrompt="1"/>
          </p:nvPr>
        </p:nvSpPr>
        <p:spPr bwMode="gray">
          <a:xfrm>
            <a:off x="830461" y="3832325"/>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sp>
        <p:nvSpPr>
          <p:cNvPr id="38" name="SmartArt-Platzhalter 15">
            <a:extLst>
              <a:ext uri="{FF2B5EF4-FFF2-40B4-BE49-F238E27FC236}">
                <a16:creationId xmlns:a16="http://schemas.microsoft.com/office/drawing/2014/main" id="{057DB2FE-E245-47C2-A354-5F1F97B70874}"/>
              </a:ext>
              <a:ext uri="{C183D7F6-B498-43B3-948B-1728B52AA6E4}">
                <adec:decorative xmlns:adec="http://schemas.microsoft.com/office/drawing/2017/decorative" val="1"/>
              </a:ext>
            </a:extLst>
          </p:cNvPr>
          <p:cNvSpPr>
            <a:spLocks noGrp="1"/>
          </p:cNvSpPr>
          <p:nvPr>
            <p:ph type="dgm" sz="quarter" idx="24" hasCustomPrompt="1"/>
          </p:nvPr>
        </p:nvSpPr>
        <p:spPr bwMode="gray">
          <a:xfrm>
            <a:off x="10343555" y="932577"/>
            <a:ext cx="1017984" cy="100358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85653379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elfolie Bild rund + Verlauf">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5" name="Bildplatzhalter 24">
            <a:extLst>
              <a:ext uri="{FF2B5EF4-FFF2-40B4-BE49-F238E27FC236}">
                <a16:creationId xmlns:a16="http://schemas.microsoft.com/office/drawing/2014/main" id="{7D36F197-362E-4A61-86EA-29FF8997779C}"/>
              </a:ext>
            </a:extLst>
          </p:cNvPr>
          <p:cNvSpPr>
            <a:spLocks noGrp="1"/>
          </p:cNvSpPr>
          <p:nvPr>
            <p:ph type="pic" sz="quarter" idx="15" hasCustomPrompt="1"/>
          </p:nvPr>
        </p:nvSpPr>
        <p:spPr bwMode="gray">
          <a:xfrm>
            <a:off x="0" y="2"/>
            <a:ext cx="8931176" cy="6197201"/>
          </a:xfrm>
          <a:custGeom>
            <a:avLst/>
            <a:gdLst>
              <a:gd name="connsiteX0" fmla="*/ 2286692 w 9526588"/>
              <a:gd name="connsiteY0" fmla="*/ 0 h 6610348"/>
              <a:gd name="connsiteX1" fmla="*/ 9526588 w 9526588"/>
              <a:gd name="connsiteY1" fmla="*/ 0 h 6610348"/>
              <a:gd name="connsiteX2" fmla="*/ 9526588 w 9526588"/>
              <a:gd name="connsiteY2" fmla="*/ 4298641 h 6610348"/>
              <a:gd name="connsiteX3" fmla="*/ 9514609 w 9526588"/>
              <a:gd name="connsiteY3" fmla="*/ 4535138 h 6610348"/>
              <a:gd name="connsiteX4" fmla="*/ 7215684 w 9526588"/>
              <a:gd name="connsiteY4" fmla="*/ 6610348 h 6610348"/>
              <a:gd name="connsiteX5" fmla="*/ 7210054 w 9526588"/>
              <a:gd name="connsiteY5" fmla="*/ 6610348 h 6610348"/>
              <a:gd name="connsiteX6" fmla="*/ 7196684 w 9526588"/>
              <a:gd name="connsiteY6" fmla="*/ 6610348 h 6610348"/>
              <a:gd name="connsiteX7" fmla="*/ 7170647 w 9526588"/>
              <a:gd name="connsiteY7" fmla="*/ 6610348 h 6610348"/>
              <a:gd name="connsiteX8" fmla="*/ 7127722 w 9526588"/>
              <a:gd name="connsiteY8" fmla="*/ 6610348 h 6610348"/>
              <a:gd name="connsiteX9" fmla="*/ 7063685 w 9526588"/>
              <a:gd name="connsiteY9" fmla="*/ 6610348 h 6610348"/>
              <a:gd name="connsiteX10" fmla="*/ 6974316 w 9526588"/>
              <a:gd name="connsiteY10" fmla="*/ 6610348 h 6610348"/>
              <a:gd name="connsiteX11" fmla="*/ 6855391 w 9526588"/>
              <a:gd name="connsiteY11" fmla="*/ 6610348 h 6610348"/>
              <a:gd name="connsiteX12" fmla="*/ 6702689 w 9526588"/>
              <a:gd name="connsiteY12" fmla="*/ 6610348 h 6610348"/>
              <a:gd name="connsiteX13" fmla="*/ 6511987 w 9526588"/>
              <a:gd name="connsiteY13" fmla="*/ 6610348 h 6610348"/>
              <a:gd name="connsiteX14" fmla="*/ 6401066 w 9526588"/>
              <a:gd name="connsiteY14" fmla="*/ 6610348 h 6610348"/>
              <a:gd name="connsiteX15" fmla="*/ 6279063 w 9526588"/>
              <a:gd name="connsiteY15" fmla="*/ 6610348 h 6610348"/>
              <a:gd name="connsiteX16" fmla="*/ 6145448 w 9526588"/>
              <a:gd name="connsiteY16" fmla="*/ 6610348 h 6610348"/>
              <a:gd name="connsiteX17" fmla="*/ 5999695 w 9526588"/>
              <a:gd name="connsiteY17" fmla="*/ 6610348 h 6610348"/>
              <a:gd name="connsiteX18" fmla="*/ 5841275 w 9526588"/>
              <a:gd name="connsiteY18" fmla="*/ 6610348 h 6610348"/>
              <a:gd name="connsiteX19" fmla="*/ 5669661 w 9526588"/>
              <a:gd name="connsiteY19" fmla="*/ 6610348 h 6610348"/>
              <a:gd name="connsiteX20" fmla="*/ 5484325 w 9526588"/>
              <a:gd name="connsiteY20" fmla="*/ 6610348 h 6610348"/>
              <a:gd name="connsiteX21" fmla="*/ 5284739 w 9526588"/>
              <a:gd name="connsiteY21" fmla="*/ 6610348 h 6610348"/>
              <a:gd name="connsiteX22" fmla="*/ 5070375 w 9526588"/>
              <a:gd name="connsiteY22" fmla="*/ 6610348 h 6610348"/>
              <a:gd name="connsiteX23" fmla="*/ 4840706 w 9526588"/>
              <a:gd name="connsiteY23" fmla="*/ 6610348 h 6610348"/>
              <a:gd name="connsiteX24" fmla="*/ 4595204 w 9526588"/>
              <a:gd name="connsiteY24" fmla="*/ 6610348 h 6610348"/>
              <a:gd name="connsiteX25" fmla="*/ 4333341 w 9526588"/>
              <a:gd name="connsiteY25" fmla="*/ 6610348 h 6610348"/>
              <a:gd name="connsiteX26" fmla="*/ 4278312 w 9526588"/>
              <a:gd name="connsiteY26" fmla="*/ 6610348 h 6610348"/>
              <a:gd name="connsiteX27" fmla="*/ 4269908 w 9526588"/>
              <a:gd name="connsiteY27" fmla="*/ 6610348 h 6610348"/>
              <a:gd name="connsiteX28" fmla="*/ 4249951 w 9526588"/>
              <a:gd name="connsiteY28" fmla="*/ 6610348 h 6610348"/>
              <a:gd name="connsiteX29" fmla="*/ 4211086 w 9526588"/>
              <a:gd name="connsiteY29" fmla="*/ 6610348 h 6610348"/>
              <a:gd name="connsiteX30" fmla="*/ 4147009 w 9526588"/>
              <a:gd name="connsiteY30" fmla="*/ 6610348 h 6610348"/>
              <a:gd name="connsiteX31" fmla="*/ 4051422 w 9526588"/>
              <a:gd name="connsiteY31" fmla="*/ 6610348 h 6610348"/>
              <a:gd name="connsiteX32" fmla="*/ 4013358 w 9526588"/>
              <a:gd name="connsiteY32" fmla="*/ 6610348 h 6610348"/>
              <a:gd name="connsiteX33" fmla="*/ 3918019 w 9526588"/>
              <a:gd name="connsiteY33" fmla="*/ 6610348 h 6610348"/>
              <a:gd name="connsiteX34" fmla="*/ 3740500 w 9526588"/>
              <a:gd name="connsiteY34" fmla="*/ 6610348 h 6610348"/>
              <a:gd name="connsiteX35" fmla="*/ 3670528 w 9526588"/>
              <a:gd name="connsiteY35" fmla="*/ 6610348 h 6610348"/>
              <a:gd name="connsiteX36" fmla="*/ 3633226 w 9526588"/>
              <a:gd name="connsiteY36" fmla="*/ 6610348 h 6610348"/>
              <a:gd name="connsiteX37" fmla="*/ 3512558 w 9526588"/>
              <a:gd name="connsiteY37" fmla="*/ 6610348 h 6610348"/>
              <a:gd name="connsiteX38" fmla="*/ 3377712 w 9526588"/>
              <a:gd name="connsiteY38" fmla="*/ 6610348 h 6610348"/>
              <a:gd name="connsiteX39" fmla="*/ 3304063 w 9526588"/>
              <a:gd name="connsiteY39" fmla="*/ 6610348 h 6610348"/>
              <a:gd name="connsiteX40" fmla="*/ 3227896 w 9526588"/>
              <a:gd name="connsiteY40" fmla="*/ 6610348 h 6610348"/>
              <a:gd name="connsiteX41" fmla="*/ 3062324 w 9526588"/>
              <a:gd name="connsiteY41" fmla="*/ 6610348 h 6610348"/>
              <a:gd name="connsiteX42" fmla="*/ 2913177 w 9526588"/>
              <a:gd name="connsiteY42" fmla="*/ 6610348 h 6610348"/>
              <a:gd name="connsiteX43" fmla="*/ 2880207 w 9526588"/>
              <a:gd name="connsiteY43" fmla="*/ 6610348 h 6610348"/>
              <a:gd name="connsiteX44" fmla="*/ 2628097 w 9526588"/>
              <a:gd name="connsiteY44" fmla="*/ 6610348 h 6610348"/>
              <a:gd name="connsiteX45" fmla="*/ 2347367 w 9526588"/>
              <a:gd name="connsiteY45" fmla="*/ 6610348 h 6610348"/>
              <a:gd name="connsiteX46" fmla="*/ 2036479 w 9526588"/>
              <a:gd name="connsiteY46" fmla="*/ 6610348 h 6610348"/>
              <a:gd name="connsiteX47" fmla="*/ 1693893 w 9526588"/>
              <a:gd name="connsiteY47" fmla="*/ 6610348 h 6610348"/>
              <a:gd name="connsiteX48" fmla="*/ 1318072 w 9526588"/>
              <a:gd name="connsiteY48" fmla="*/ 6610348 h 6610348"/>
              <a:gd name="connsiteX49" fmla="*/ 907476 w 9526588"/>
              <a:gd name="connsiteY49" fmla="*/ 6610348 h 6610348"/>
              <a:gd name="connsiteX50" fmla="*/ 460566 w 9526588"/>
              <a:gd name="connsiteY50" fmla="*/ 6610348 h 6610348"/>
              <a:gd name="connsiteX51" fmla="*/ 0 w 9526588"/>
              <a:gd name="connsiteY51" fmla="*/ 6610348 h 6610348"/>
              <a:gd name="connsiteX52" fmla="*/ 0 w 9526588"/>
              <a:gd name="connsiteY52" fmla="*/ 505 h 6610348"/>
              <a:gd name="connsiteX53" fmla="*/ 2276675 w 9526588"/>
              <a:gd name="connsiteY53" fmla="*/ 505 h 66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26588" h="6610348">
                <a:moveTo>
                  <a:pt x="2286692" y="0"/>
                </a:moveTo>
                <a:lnTo>
                  <a:pt x="9526588" y="0"/>
                </a:lnTo>
                <a:lnTo>
                  <a:pt x="9526588" y="4298641"/>
                </a:lnTo>
                <a:lnTo>
                  <a:pt x="9514609" y="4535138"/>
                </a:lnTo>
                <a:cubicBezTo>
                  <a:pt x="9395793" y="5701514"/>
                  <a:pt x="8408006" y="6610348"/>
                  <a:pt x="7215684" y="6610348"/>
                </a:cubicBezTo>
                <a:lnTo>
                  <a:pt x="7210054" y="6610348"/>
                </a:lnTo>
                <a:lnTo>
                  <a:pt x="7196684" y="6610348"/>
                </a:lnTo>
                <a:lnTo>
                  <a:pt x="7170647" y="6610348"/>
                </a:lnTo>
                <a:lnTo>
                  <a:pt x="7127722" y="6610348"/>
                </a:lnTo>
                <a:lnTo>
                  <a:pt x="7063685" y="6610348"/>
                </a:lnTo>
                <a:lnTo>
                  <a:pt x="6974316" y="6610348"/>
                </a:lnTo>
                <a:lnTo>
                  <a:pt x="6855391" y="6610348"/>
                </a:lnTo>
                <a:lnTo>
                  <a:pt x="6702689" y="6610348"/>
                </a:lnTo>
                <a:lnTo>
                  <a:pt x="6511987" y="6610348"/>
                </a:lnTo>
                <a:lnTo>
                  <a:pt x="6401066" y="6610348"/>
                </a:lnTo>
                <a:lnTo>
                  <a:pt x="6279063" y="6610348"/>
                </a:lnTo>
                <a:lnTo>
                  <a:pt x="6145448" y="6610348"/>
                </a:lnTo>
                <a:lnTo>
                  <a:pt x="5999695" y="6610348"/>
                </a:lnTo>
                <a:lnTo>
                  <a:pt x="5841275" y="6610348"/>
                </a:lnTo>
                <a:lnTo>
                  <a:pt x="5669661" y="6610348"/>
                </a:lnTo>
                <a:lnTo>
                  <a:pt x="5484325" y="6610348"/>
                </a:lnTo>
                <a:lnTo>
                  <a:pt x="5284739" y="6610348"/>
                </a:lnTo>
                <a:lnTo>
                  <a:pt x="5070375" y="6610348"/>
                </a:lnTo>
                <a:lnTo>
                  <a:pt x="4840706" y="6610348"/>
                </a:lnTo>
                <a:lnTo>
                  <a:pt x="4595204" y="6610348"/>
                </a:lnTo>
                <a:lnTo>
                  <a:pt x="4333341" y="6610348"/>
                </a:lnTo>
                <a:lnTo>
                  <a:pt x="4278312" y="6610348"/>
                </a:lnTo>
                <a:lnTo>
                  <a:pt x="4269908" y="6610348"/>
                </a:lnTo>
                <a:lnTo>
                  <a:pt x="4249951" y="6610348"/>
                </a:lnTo>
                <a:lnTo>
                  <a:pt x="4211086" y="6610348"/>
                </a:lnTo>
                <a:lnTo>
                  <a:pt x="4147009" y="6610348"/>
                </a:lnTo>
                <a:lnTo>
                  <a:pt x="4051422" y="6610348"/>
                </a:lnTo>
                <a:lnTo>
                  <a:pt x="4013358" y="6610348"/>
                </a:lnTo>
                <a:lnTo>
                  <a:pt x="3918019" y="6610348"/>
                </a:lnTo>
                <a:lnTo>
                  <a:pt x="3740500" y="6610348"/>
                </a:lnTo>
                <a:lnTo>
                  <a:pt x="3670528" y="6610348"/>
                </a:lnTo>
                <a:lnTo>
                  <a:pt x="3633226" y="6610348"/>
                </a:lnTo>
                <a:lnTo>
                  <a:pt x="3512558" y="6610348"/>
                </a:lnTo>
                <a:lnTo>
                  <a:pt x="3377712" y="6610348"/>
                </a:lnTo>
                <a:lnTo>
                  <a:pt x="3304063" y="6610348"/>
                </a:lnTo>
                <a:lnTo>
                  <a:pt x="3227896" y="6610348"/>
                </a:lnTo>
                <a:lnTo>
                  <a:pt x="3062324" y="6610348"/>
                </a:lnTo>
                <a:lnTo>
                  <a:pt x="2913177" y="6610348"/>
                </a:lnTo>
                <a:lnTo>
                  <a:pt x="2880207" y="6610348"/>
                </a:lnTo>
                <a:lnTo>
                  <a:pt x="2628097" y="6610348"/>
                </a:lnTo>
                <a:lnTo>
                  <a:pt x="2347367" y="6610348"/>
                </a:lnTo>
                <a:lnTo>
                  <a:pt x="2036479" y="6610348"/>
                </a:lnTo>
                <a:lnTo>
                  <a:pt x="1693893" y="6610348"/>
                </a:lnTo>
                <a:lnTo>
                  <a:pt x="1318072" y="6610348"/>
                </a:lnTo>
                <a:lnTo>
                  <a:pt x="907476" y="6610348"/>
                </a:lnTo>
                <a:lnTo>
                  <a:pt x="460566" y="6610348"/>
                </a:lnTo>
                <a:lnTo>
                  <a:pt x="0" y="6610348"/>
                </a:lnTo>
                <a:lnTo>
                  <a:pt x="0" y="505"/>
                </a:lnTo>
                <a:lnTo>
                  <a:pt x="2276675" y="505"/>
                </a:lnTo>
                <a:close/>
              </a:path>
            </a:pathLst>
          </a:custGeom>
          <a:solidFill>
            <a:schemeClr val="bg1">
              <a:lumMod val="85000"/>
            </a:schemeClr>
          </a:solidFill>
        </p:spPr>
        <p:txBody>
          <a:bodyPr wrap="square" lIns="5400000" anchor="ctr">
            <a:noAutofit/>
          </a:bodyPr>
          <a:lstStyle>
            <a:lvl1pPr algn="l">
              <a:tabLst>
                <a:tab pos="3618012" algn="l"/>
              </a:tabLs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8" name="Titel 7">
            <a:extLst>
              <a:ext uri="{FF2B5EF4-FFF2-40B4-BE49-F238E27FC236}">
                <a16:creationId xmlns:a16="http://schemas.microsoft.com/office/drawing/2014/main" id="{B8A50101-C94A-4321-970A-2374798E2AC5}"/>
              </a:ext>
            </a:extLst>
          </p:cNvPr>
          <p:cNvSpPr>
            <a:spLocks noGrp="1"/>
          </p:cNvSpPr>
          <p:nvPr>
            <p:ph type="title" hasCustomPrompt="1"/>
          </p:nvPr>
        </p:nvSpPr>
        <p:spPr>
          <a:xfrm>
            <a:off x="830462" y="1336478"/>
            <a:ext cx="4051101" cy="1619250"/>
          </a:xfrm>
        </p:spPr>
        <p:txBody>
          <a:bodyPr tIns="0" anchor="b"/>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0"/>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3362028"/>
            <a:ext cx="3644802"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3632028"/>
            <a:ext cx="3644802"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2" y="3971926"/>
            <a:ext cx="3644802"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4D6D99C2-47DE-4E86-9BB9-E0166D00E9F4}"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4227910"/>
            <a:ext cx="3644802"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grpSp>
        <p:nvGrpSpPr>
          <p:cNvPr id="17" name="Group 4">
            <a:extLst>
              <a:ext uri="{FF2B5EF4-FFF2-40B4-BE49-F238E27FC236}">
                <a16:creationId xmlns:a16="http://schemas.microsoft.com/office/drawing/2014/main" id="{DE6C023A-0B17-46B3-942D-B6B97FCA109C}"/>
              </a:ext>
              <a:ext uri="{C183D7F6-B498-43B3-948B-1728B52AA6E4}">
                <adec:decorative xmlns:adec="http://schemas.microsoft.com/office/drawing/2017/decorative" val="1"/>
              </a:ext>
            </a:extLst>
          </p:cNvPr>
          <p:cNvGrpSpPr>
            <a:grpSpLocks noChangeAspect="1"/>
          </p:cNvGrpSpPr>
          <p:nvPr userDrawn="1"/>
        </p:nvGrpSpPr>
        <p:grpSpPr bwMode="gray">
          <a:xfrm>
            <a:off x="10343555" y="932577"/>
            <a:ext cx="1017984" cy="1003587"/>
            <a:chOff x="1648" y="-1"/>
            <a:chExt cx="4384" cy="4322"/>
          </a:xfrm>
          <a:solidFill>
            <a:schemeClr val="bg1"/>
          </a:solidFill>
        </p:grpSpPr>
        <p:sp>
          <p:nvSpPr>
            <p:cNvPr id="19" name="Freeform 5">
              <a:extLst>
                <a:ext uri="{FF2B5EF4-FFF2-40B4-BE49-F238E27FC236}">
                  <a16:creationId xmlns:a16="http://schemas.microsoft.com/office/drawing/2014/main" id="{2D43F546-F780-4FAC-B5A5-3E8F0FCE95CB}"/>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1" name="Freeform 6">
              <a:extLst>
                <a:ext uri="{FF2B5EF4-FFF2-40B4-BE49-F238E27FC236}">
                  <a16:creationId xmlns:a16="http://schemas.microsoft.com/office/drawing/2014/main" id="{B1639413-5423-4FCD-810E-12E35CE6085C}"/>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180364492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a:prstGeom prst="rect">
            <a:avLst/>
          </a:prstGeom>
        </p:spPr>
        <p:txBody>
          <a:bodyPr tIns="0"/>
          <a:lstStyle>
            <a:lvl1pPr>
              <a:defRPr>
                <a:noFill/>
              </a:defRPr>
            </a:lvl1pPr>
          </a:lstStyle>
          <a:p>
            <a:fld id="{B5C34858-1EAF-4ECC-BAFB-82315DC745E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15000">
                  <a:schemeClr val="bg2">
                    <a:alpha val="80000"/>
                  </a:schemeClr>
                </a:gs>
                <a:gs pos="100000">
                  <a:schemeClr val="tx2">
                    <a:alpha val="80000"/>
                  </a:schemeClr>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sp>
        <p:nvSpPr>
          <p:cNvPr id="124" name="SmartArt-Platzhalter 15">
            <a:extLst>
              <a:ext uri="{FF2B5EF4-FFF2-40B4-BE49-F238E27FC236}">
                <a16:creationId xmlns:a16="http://schemas.microsoft.com/office/drawing/2014/main" id="{521ACEF8-527C-4325-ADB1-2864EBC8AE91}"/>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16117771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renner Bild + Rahmen mittel">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900000" tIns="0" r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2" name="SmartArt-Platzhalter 31">
            <a:extLst>
              <a:ext uri="{FF2B5EF4-FFF2-40B4-BE49-F238E27FC236}">
                <a16:creationId xmlns:a16="http://schemas.microsoft.com/office/drawing/2014/main" id="{AFBAAFFB-6DD3-4F46-AE79-A1AE53E1ABCE}"/>
              </a:ext>
              <a:ext uri="{C183D7F6-B498-43B3-948B-1728B52AA6E4}">
                <adec:decorative xmlns:adec="http://schemas.microsoft.com/office/drawing/2017/decorative" val="1"/>
              </a:ext>
            </a:extLst>
          </p:cNvPr>
          <p:cNvSpPr>
            <a:spLocks noGrp="1"/>
          </p:cNvSpPr>
          <p:nvPr>
            <p:ph type="dgm" sz="quarter" idx="26" hasCustomPrompt="1"/>
          </p:nvPr>
        </p:nvSpPr>
        <p:spPr>
          <a:xfrm>
            <a:off x="6096000" y="1741290"/>
            <a:ext cx="6096000" cy="5116711"/>
          </a:xfrm>
          <a:blipFill dpi="0" rotWithShape="1">
            <a:blip r:embed="rId2" cstate="screen">
              <a:alphaModFix amt="80000"/>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l="-110" t="1" r="-312" b="-425"/>
            </a:stretch>
          </a:blipFill>
        </p:spPr>
        <p:txBody>
          <a:bodyPr/>
          <a:lstStyle/>
          <a:p>
            <a:r>
              <a:rPr lang="de-DE"/>
              <a:t> </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10145999" y="6858000"/>
            <a:ext cx="810727" cy="255984"/>
          </a:xfrm>
          <a:prstGeom prst="rect">
            <a:avLst/>
          </a:prstGeom>
        </p:spPr>
        <p:txBody>
          <a:bodyPr tIns="0"/>
          <a:lstStyle>
            <a:lvl1pPr algn="l">
              <a:defRPr sz="750">
                <a:noFill/>
              </a:defRPr>
            </a:lvl1pPr>
          </a:lstStyle>
          <a:p>
            <a:fld id="{87F221F7-9DA6-4864-A1E4-47F950B5AF06}" type="datetime1">
              <a:rPr lang="de-DE" smtClean="0"/>
              <a:t>17.11.2024</a:t>
            </a:fld>
            <a:endParaRPr lang="de-DE"/>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7716739" y="3362028"/>
            <a:ext cx="3644801" cy="1729383"/>
          </a:xfrm>
          <a:ln w="438150">
            <a:noFill/>
            <a:miter lim="800000"/>
          </a:ln>
        </p:spPr>
        <p:txBody>
          <a:bodyPr lIns="0" tIns="0" rIns="0" bIns="0" anchor="b"/>
          <a:lstStyle>
            <a:lvl1pPr>
              <a:defRPr sz="3750">
                <a:solidFill>
                  <a:schemeClr val="bg1"/>
                </a:solidFill>
              </a:defRPr>
            </a:lvl1pPr>
          </a:lstStyle>
          <a:p>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7716738" y="5500412"/>
            <a:ext cx="3644801" cy="696792"/>
          </a:xfrm>
        </p:spPr>
        <p:txBody>
          <a:bodyPr wrap="square">
            <a:noAutofit/>
          </a:bodyPr>
          <a:lstStyle>
            <a:lvl1pPr marL="0" indent="0" algn="l">
              <a:spcBef>
                <a:spcPts val="0"/>
              </a:spcBef>
              <a:spcAft>
                <a:spcPts val="469"/>
              </a:spcAft>
              <a:buNone/>
              <a:defRPr sz="1313" b="1">
                <a:solidFill>
                  <a:schemeClr val="bg1"/>
                </a:solidFill>
              </a:defRPr>
            </a:lvl1pPr>
            <a:lvl2pPr marL="0" indent="0" algn="l">
              <a:spcBef>
                <a:spcPts val="0"/>
              </a:spcBef>
              <a:spcAft>
                <a:spcPts val="469"/>
              </a:spcAft>
              <a:buNone/>
              <a:defRPr sz="1313" b="0">
                <a:solidFill>
                  <a:schemeClr val="bg1"/>
                </a:solidFill>
              </a:defRPr>
            </a:lvl2pPr>
            <a:lvl3pPr marL="0" indent="0" algn="l">
              <a:spcBef>
                <a:spcPts val="0"/>
              </a:spcBef>
              <a:spcAft>
                <a:spcPts val="469"/>
              </a:spcAft>
              <a:buNone/>
              <a:defRPr sz="1313" b="0">
                <a:solidFill>
                  <a:schemeClr val="bg1"/>
                </a:solidFill>
              </a:defRPr>
            </a:lvl3pPr>
            <a:lvl4pPr marL="0" indent="0" algn="l">
              <a:spcBef>
                <a:spcPts val="0"/>
              </a:spcBef>
              <a:spcAft>
                <a:spcPts val="469"/>
              </a:spcAft>
              <a:buNone/>
              <a:defRPr sz="1313" b="0">
                <a:solidFill>
                  <a:schemeClr val="bg1"/>
                </a:solidFill>
              </a:defRPr>
            </a:lvl4pPr>
            <a:lvl5pPr marL="0" indent="0" algn="l">
              <a:spcBef>
                <a:spcPts val="0"/>
              </a:spcBef>
              <a:spcAft>
                <a:spcPts val="469"/>
              </a:spcAft>
              <a:buNone/>
              <a:defRPr sz="1313" b="0">
                <a:solidFill>
                  <a:schemeClr val="bg1"/>
                </a:solidFill>
              </a:defRPr>
            </a:lvl5pPr>
            <a:lvl6pPr marL="0" indent="0" algn="l">
              <a:spcBef>
                <a:spcPts val="0"/>
              </a:spcBef>
              <a:spcAft>
                <a:spcPts val="469"/>
              </a:spcAft>
              <a:buNone/>
              <a:defRPr sz="1313" b="0">
                <a:solidFill>
                  <a:schemeClr val="bg1"/>
                </a:solidFill>
              </a:defRPr>
            </a:lvl6pPr>
            <a:lvl7pPr marL="0" indent="0" algn="l">
              <a:spcBef>
                <a:spcPts val="0"/>
              </a:spcBef>
              <a:spcAft>
                <a:spcPts val="469"/>
              </a:spcAft>
              <a:buNone/>
              <a:defRPr sz="1313" b="0">
                <a:solidFill>
                  <a:schemeClr val="bg1"/>
                </a:solidFill>
              </a:defRPr>
            </a:lvl7pPr>
            <a:lvl8pPr marL="0" indent="0" algn="l">
              <a:spcBef>
                <a:spcPts val="0"/>
              </a:spcBef>
              <a:spcAft>
                <a:spcPts val="469"/>
              </a:spcAft>
              <a:buNone/>
              <a:defRPr sz="1313" b="0">
                <a:solidFill>
                  <a:schemeClr val="bg1"/>
                </a:solidFill>
              </a:defRPr>
            </a:lvl8pPr>
            <a:lvl9pPr marL="0" indent="0" algn="l">
              <a:spcBef>
                <a:spcPts val="0"/>
              </a:spcBef>
              <a:spcAft>
                <a:spcPts val="469"/>
              </a:spcAft>
              <a:buNone/>
              <a:defRPr sz="1313" b="0">
                <a:solidFill>
                  <a:schemeClr val="bg1"/>
                </a:solidFill>
              </a:defRPr>
            </a:lvl9pPr>
          </a:lstStyle>
          <a:p>
            <a:pPr lvl="0"/>
            <a:r>
              <a:rPr lang="de-DE"/>
              <a:t>Mastertextformat bearbeiten</a:t>
            </a:r>
          </a:p>
          <a:p>
            <a:pPr lvl="1"/>
            <a:r>
              <a:rPr lang="de-DE"/>
              <a:t>Zweite Ebene</a:t>
            </a:r>
          </a:p>
        </p:txBody>
      </p:sp>
      <p:sp>
        <p:nvSpPr>
          <p:cNvPr id="12" name="SmartArt-Platzhalter 15">
            <a:extLst>
              <a:ext uri="{FF2B5EF4-FFF2-40B4-BE49-F238E27FC236}">
                <a16:creationId xmlns:a16="http://schemas.microsoft.com/office/drawing/2014/main" id="{29ACF483-A369-4748-B789-ADF0C0199CC7}"/>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6992577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renner Bild + Rahmen groß">
    <p:bg>
      <p:bgPr>
        <a:solidFill>
          <a:srgbClr val="FBFBFA"/>
        </a:solidFill>
        <a:effectLst/>
      </p:bgPr>
    </p:bg>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A878B80F-E061-4545-B9BC-A21DD69730A5}"/>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830461" y="0"/>
            <a:ext cx="11361539" cy="6197204"/>
          </a:xfrm>
          <a:prstGeom prst="rect">
            <a:avLst/>
          </a:prstGeom>
          <a:solidFill>
            <a:schemeClr val="bg1">
              <a:lumMod val="85000"/>
            </a:schemeClr>
          </a:solidFill>
          <a:ln>
            <a:noFill/>
          </a:ln>
        </p:spPr>
        <p:txBody>
          <a:bodyPr wrap="square" lIns="6480000" tIns="0" rIns="0" anchor="ctr">
            <a:noAutofit/>
          </a:bodyPr>
          <a:lstStyle>
            <a:lvl1pPr algn="l">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10145999" y="6858000"/>
            <a:ext cx="810727" cy="255984"/>
          </a:xfrm>
          <a:prstGeom prst="rect">
            <a:avLst/>
          </a:prstGeom>
        </p:spPr>
        <p:txBody>
          <a:bodyPr tIns="0"/>
          <a:lstStyle>
            <a:lvl1pPr algn="l">
              <a:defRPr sz="750">
                <a:noFill/>
              </a:defRPr>
            </a:lvl1pPr>
          </a:lstStyle>
          <a:p>
            <a:fld id="{1694F7A0-A617-4B47-BAF2-387C9E5DD7A7}" type="datetime1">
              <a:rPr lang="de-DE" smtClean="0"/>
              <a:t>17.11.2024</a:t>
            </a:fld>
            <a:endParaRPr lang="de-DE"/>
          </a:p>
        </p:txBody>
      </p:sp>
      <p:sp>
        <p:nvSpPr>
          <p:cNvPr id="9" name="Titel 8">
            <a:extLst>
              <a:ext uri="{FF2B5EF4-FFF2-40B4-BE49-F238E27FC236}">
                <a16:creationId xmlns:a16="http://schemas.microsoft.com/office/drawing/2014/main" id="{D40CEB86-0B3B-4D7C-BC3D-84C77EB2DF0D}"/>
              </a:ext>
            </a:extLst>
          </p:cNvPr>
          <p:cNvSpPr>
            <a:spLocks noGrp="1"/>
          </p:cNvSpPr>
          <p:nvPr>
            <p:ph type="title" hasCustomPrompt="1"/>
          </p:nvPr>
        </p:nvSpPr>
        <p:spPr>
          <a:xfrm>
            <a:off x="1640087" y="1744267"/>
            <a:ext cx="3644801" cy="1729383"/>
          </a:xfrm>
          <a:ln w="438150">
            <a:noFill/>
            <a:miter lim="800000"/>
          </a:ln>
        </p:spPr>
        <p:txBody>
          <a:bodyPr lIns="0" tIns="0" rIns="0" bIns="0" anchor="b"/>
          <a:lstStyle>
            <a:lvl1pPr>
              <a:defRPr sz="3750">
                <a:solidFill>
                  <a:schemeClr val="bg1"/>
                </a:solidFill>
              </a:defRPr>
            </a:lvl1pPr>
          </a:lstStyle>
          <a:p>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44DACD6A-DABB-4609-AE47-1F7689BA0965}"/>
              </a:ext>
            </a:extLst>
          </p:cNvPr>
          <p:cNvSpPr>
            <a:spLocks noGrp="1"/>
          </p:cNvSpPr>
          <p:nvPr>
            <p:ph type="subTitle" idx="1" hasCustomPrompt="1"/>
          </p:nvPr>
        </p:nvSpPr>
        <p:spPr bwMode="gray">
          <a:xfrm>
            <a:off x="1640086" y="3882650"/>
            <a:ext cx="3644801" cy="696792"/>
          </a:xfrm>
        </p:spPr>
        <p:txBody>
          <a:bodyPr wrap="square">
            <a:noAutofit/>
          </a:bodyPr>
          <a:lstStyle>
            <a:lvl1pPr marL="0" indent="0" algn="l">
              <a:spcBef>
                <a:spcPts val="0"/>
              </a:spcBef>
              <a:spcAft>
                <a:spcPts val="469"/>
              </a:spcAft>
              <a:buNone/>
              <a:defRPr sz="1313" b="1">
                <a:solidFill>
                  <a:schemeClr val="bg1"/>
                </a:solidFill>
              </a:defRPr>
            </a:lvl1pPr>
            <a:lvl2pPr marL="0" indent="0" algn="l">
              <a:spcBef>
                <a:spcPts val="0"/>
              </a:spcBef>
              <a:spcAft>
                <a:spcPts val="469"/>
              </a:spcAft>
              <a:buNone/>
              <a:defRPr sz="1313" b="0">
                <a:solidFill>
                  <a:schemeClr val="bg1"/>
                </a:solidFill>
              </a:defRPr>
            </a:lvl2pPr>
            <a:lvl3pPr marL="0" indent="0" algn="l">
              <a:spcBef>
                <a:spcPts val="0"/>
              </a:spcBef>
              <a:spcAft>
                <a:spcPts val="469"/>
              </a:spcAft>
              <a:buNone/>
              <a:defRPr sz="1313" b="0">
                <a:solidFill>
                  <a:schemeClr val="bg1"/>
                </a:solidFill>
              </a:defRPr>
            </a:lvl3pPr>
            <a:lvl4pPr marL="0" indent="0" algn="l">
              <a:spcBef>
                <a:spcPts val="0"/>
              </a:spcBef>
              <a:spcAft>
                <a:spcPts val="469"/>
              </a:spcAft>
              <a:buNone/>
              <a:defRPr sz="1313" b="0">
                <a:solidFill>
                  <a:schemeClr val="bg1"/>
                </a:solidFill>
              </a:defRPr>
            </a:lvl4pPr>
            <a:lvl5pPr marL="0" indent="0" algn="l">
              <a:spcBef>
                <a:spcPts val="0"/>
              </a:spcBef>
              <a:spcAft>
                <a:spcPts val="469"/>
              </a:spcAft>
              <a:buNone/>
              <a:defRPr sz="1313" b="0">
                <a:solidFill>
                  <a:schemeClr val="bg1"/>
                </a:solidFill>
              </a:defRPr>
            </a:lvl5pPr>
            <a:lvl6pPr marL="0" indent="0" algn="l">
              <a:spcBef>
                <a:spcPts val="0"/>
              </a:spcBef>
              <a:spcAft>
                <a:spcPts val="469"/>
              </a:spcAft>
              <a:buNone/>
              <a:defRPr sz="1313" b="0">
                <a:solidFill>
                  <a:schemeClr val="bg1"/>
                </a:solidFill>
              </a:defRPr>
            </a:lvl6pPr>
            <a:lvl7pPr marL="0" indent="0" algn="l">
              <a:spcBef>
                <a:spcPts val="0"/>
              </a:spcBef>
              <a:spcAft>
                <a:spcPts val="469"/>
              </a:spcAft>
              <a:buNone/>
              <a:defRPr sz="1313" b="0">
                <a:solidFill>
                  <a:schemeClr val="bg1"/>
                </a:solidFill>
              </a:defRPr>
            </a:lvl7pPr>
            <a:lvl8pPr marL="0" indent="0" algn="l">
              <a:spcBef>
                <a:spcPts val="0"/>
              </a:spcBef>
              <a:spcAft>
                <a:spcPts val="469"/>
              </a:spcAft>
              <a:buNone/>
              <a:defRPr sz="1313" b="0">
                <a:solidFill>
                  <a:schemeClr val="bg1"/>
                </a:solidFill>
              </a:defRPr>
            </a:lvl8pPr>
            <a:lvl9pPr marL="0" indent="0" algn="l">
              <a:spcBef>
                <a:spcPts val="0"/>
              </a:spcBef>
              <a:spcAft>
                <a:spcPts val="469"/>
              </a:spcAft>
              <a:buNone/>
              <a:defRPr sz="1313" b="0">
                <a:solidFill>
                  <a:schemeClr val="bg1"/>
                </a:solidFill>
              </a:defRPr>
            </a:lvl9pPr>
          </a:lstStyle>
          <a:p>
            <a:pPr lvl="0"/>
            <a:r>
              <a:rPr lang="de-DE"/>
              <a:t>Mastertextformat bearbeiten</a:t>
            </a:r>
          </a:p>
          <a:p>
            <a:pPr lvl="1"/>
            <a:r>
              <a:rPr lang="de-DE"/>
              <a:t>Zweite Ebene</a:t>
            </a:r>
          </a:p>
        </p:txBody>
      </p:sp>
      <p:sp>
        <p:nvSpPr>
          <p:cNvPr id="12" name="SmartArt-Platzhalter 15">
            <a:extLst>
              <a:ext uri="{FF2B5EF4-FFF2-40B4-BE49-F238E27FC236}">
                <a16:creationId xmlns:a16="http://schemas.microsoft.com/office/drawing/2014/main" id="{29ACF483-A369-4748-B789-ADF0C0199CC7}"/>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24785805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renner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9C4F30EE-A6D6-4C63-8FF6-9B39D5CBD72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12" name="Datumsplatzhalter 2">
            <a:extLst>
              <a:ext uri="{FF2B5EF4-FFF2-40B4-BE49-F238E27FC236}">
                <a16:creationId xmlns:a16="http://schemas.microsoft.com/office/drawing/2014/main" id="{2A5F51D2-D758-4851-B7E8-A1618481A32D}"/>
              </a:ext>
              <a:ext uri="{C183D7F6-B498-43B3-948B-1728B52AA6E4}">
                <adec:decorative xmlns:adec="http://schemas.microsoft.com/office/drawing/2017/decorative" val="1"/>
              </a:ext>
            </a:extLst>
          </p:cNvPr>
          <p:cNvSpPr>
            <a:spLocks noGrp="1"/>
          </p:cNvSpPr>
          <p:nvPr>
            <p:ph type="dt" sz="half" idx="10"/>
          </p:nvPr>
        </p:nvSpPr>
        <p:spPr bwMode="gray">
          <a:xfrm>
            <a:off x="9740804" y="6602016"/>
            <a:ext cx="1215923" cy="221455"/>
          </a:xfrm>
        </p:spPr>
        <p:txBody>
          <a:bodyPr tIns="0"/>
          <a:lstStyle>
            <a:lvl1pPr>
              <a:defRPr>
                <a:noFill/>
              </a:defRPr>
            </a:lvl1pPr>
          </a:lstStyle>
          <a:p>
            <a:fld id="{64604CD1-1C07-4AAA-B180-AF5E52EF420A}" type="datetime1">
              <a:rPr lang="de-DE" smtClean="0"/>
              <a:t>17.11.2024</a:t>
            </a:fld>
            <a:endParaRPr lang="de-DE"/>
          </a:p>
        </p:txBody>
      </p:sp>
      <p:sp>
        <p:nvSpPr>
          <p:cNvPr id="14" name="Fußzeilenplatzhalter 3">
            <a:extLst>
              <a:ext uri="{FF2B5EF4-FFF2-40B4-BE49-F238E27FC236}">
                <a16:creationId xmlns:a16="http://schemas.microsoft.com/office/drawing/2014/main" id="{7BAE29E5-E026-4EA8-88D5-E6DF98220EF0}"/>
              </a:ext>
              <a:ext uri="{C183D7F6-B498-43B3-948B-1728B52AA6E4}">
                <adec:decorative xmlns:adec="http://schemas.microsoft.com/office/drawing/2017/decorative" val="1"/>
              </a:ext>
            </a:extLst>
          </p:cNvPr>
          <p:cNvSpPr>
            <a:spLocks noGrp="1"/>
          </p:cNvSpPr>
          <p:nvPr>
            <p:ph type="ftr" sz="quarter" idx="11"/>
          </p:nvPr>
        </p:nvSpPr>
        <p:spPr bwMode="gray">
          <a:xfrm>
            <a:off x="425649" y="6602016"/>
            <a:ext cx="4049614" cy="221455"/>
          </a:xfrm>
        </p:spPr>
        <p:txBody>
          <a:bodyPr tIns="0"/>
          <a:lstStyle>
            <a:lvl1pPr>
              <a:defRPr>
                <a:noFill/>
              </a:defRPr>
            </a:lvl1pPr>
          </a:lstStyle>
          <a:p>
            <a:endParaRPr lang="de-DE"/>
          </a:p>
        </p:txBody>
      </p:sp>
      <p:sp>
        <p:nvSpPr>
          <p:cNvPr id="15" name="Foliennummernplatzhalter 4">
            <a:extLst>
              <a:ext uri="{FF2B5EF4-FFF2-40B4-BE49-F238E27FC236}">
                <a16:creationId xmlns:a16="http://schemas.microsoft.com/office/drawing/2014/main" id="{F10FF6AA-CFF0-4E66-9E7F-FB19D4F8AC2B}"/>
              </a:ext>
              <a:ext uri="{C183D7F6-B498-43B3-948B-1728B52AA6E4}">
                <adec:decorative xmlns:adec="http://schemas.microsoft.com/office/drawing/2017/decorative" val="1"/>
              </a:ext>
            </a:extLst>
          </p:cNvPr>
          <p:cNvSpPr>
            <a:spLocks noGrp="1"/>
          </p:cNvSpPr>
          <p:nvPr>
            <p:ph type="sldNum" sz="quarter" idx="12"/>
          </p:nvPr>
        </p:nvSpPr>
        <p:spPr bwMode="gray">
          <a:xfrm>
            <a:off x="10956727" y="6602016"/>
            <a:ext cx="809625" cy="221455"/>
          </a:xfrm>
        </p:spPr>
        <p:txBody>
          <a:bodyPr tIns="0"/>
          <a:lstStyle>
            <a:lvl1pPr>
              <a:defRPr>
                <a:noFill/>
              </a:defRPr>
            </a:lvl1pPr>
          </a:lstStyle>
          <a:p>
            <a:fld id="{D612FFA8-16F3-4D16-935C-858579C7B661}" type="slidenum">
              <a:rPr lang="de-DE" smtClean="0"/>
              <a:pPr/>
              <a:t>‹Nr.›</a:t>
            </a:fld>
            <a:endParaRPr lang="de-DE"/>
          </a:p>
        </p:txBody>
      </p:sp>
    </p:spTree>
    <p:extLst>
      <p:ext uri="{BB962C8B-B14F-4D97-AF65-F5344CB8AC3E}">
        <p14:creationId xmlns:p14="http://schemas.microsoft.com/office/powerpoint/2010/main" val="241146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357DC42-CC17-435E-A7F6-61EFF214CCB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8A222641-C378-0201-FBD2-6D1F1D4B9DC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28400859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13" name="Freihandform: Form 12">
            <a:extLst>
              <a:ext uri="{FF2B5EF4-FFF2-40B4-BE49-F238E27FC236}">
                <a16:creationId xmlns:a16="http://schemas.microsoft.com/office/drawing/2014/main" id="{499A10F9-25EE-42D4-A4D1-A5DB3BD50C4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9" name="Datumsplatzhalter 2">
            <a:extLst>
              <a:ext uri="{FF2B5EF4-FFF2-40B4-BE49-F238E27FC236}">
                <a16:creationId xmlns:a16="http://schemas.microsoft.com/office/drawing/2014/main" id="{7DCEB49B-CA3F-4A93-949C-4D83DEDA62B2}"/>
              </a:ext>
              <a:ext uri="{C183D7F6-B498-43B3-948B-1728B52AA6E4}">
                <adec:decorative xmlns:adec="http://schemas.microsoft.com/office/drawing/2017/decorative" val="1"/>
              </a:ext>
            </a:extLst>
          </p:cNvPr>
          <p:cNvSpPr>
            <a:spLocks noGrp="1"/>
          </p:cNvSpPr>
          <p:nvPr>
            <p:ph type="dt" sz="half" idx="10"/>
          </p:nvPr>
        </p:nvSpPr>
        <p:spPr bwMode="gray">
          <a:xfrm>
            <a:off x="9740804" y="6602016"/>
            <a:ext cx="1215923" cy="221455"/>
          </a:xfrm>
        </p:spPr>
        <p:txBody>
          <a:bodyPr tIns="0"/>
          <a:lstStyle>
            <a:lvl1pPr>
              <a:defRPr>
                <a:noFill/>
              </a:defRPr>
            </a:lvl1pPr>
          </a:lstStyle>
          <a:p>
            <a:fld id="{34FE8CE3-4E47-4943-B7A2-5F34816C21DB}" type="datetime1">
              <a:rPr lang="de-DE" smtClean="0"/>
              <a:t>17.11.2024</a:t>
            </a:fld>
            <a:endParaRPr lang="de-DE"/>
          </a:p>
        </p:txBody>
      </p:sp>
      <p:sp>
        <p:nvSpPr>
          <p:cNvPr id="12" name="Fußzeilenplatzhalter 3">
            <a:extLst>
              <a:ext uri="{FF2B5EF4-FFF2-40B4-BE49-F238E27FC236}">
                <a16:creationId xmlns:a16="http://schemas.microsoft.com/office/drawing/2014/main" id="{053E9806-B73F-41B0-829E-2CE07F2FD303}"/>
              </a:ext>
              <a:ext uri="{C183D7F6-B498-43B3-948B-1728B52AA6E4}">
                <adec:decorative xmlns:adec="http://schemas.microsoft.com/office/drawing/2017/decorative" val="1"/>
              </a:ext>
            </a:extLst>
          </p:cNvPr>
          <p:cNvSpPr>
            <a:spLocks noGrp="1"/>
          </p:cNvSpPr>
          <p:nvPr>
            <p:ph type="ftr" sz="quarter" idx="11"/>
          </p:nvPr>
        </p:nvSpPr>
        <p:spPr bwMode="gray">
          <a:xfrm>
            <a:off x="425649" y="6602016"/>
            <a:ext cx="4049614" cy="221455"/>
          </a:xfrm>
        </p:spPr>
        <p:txBody>
          <a:bodyPr tIns="0"/>
          <a:lstStyle>
            <a:lvl1pPr>
              <a:defRPr>
                <a:noFill/>
              </a:defRPr>
            </a:lvl1pPr>
          </a:lstStyle>
          <a:p>
            <a:endParaRPr lang="de-DE"/>
          </a:p>
        </p:txBody>
      </p:sp>
      <p:sp>
        <p:nvSpPr>
          <p:cNvPr id="14" name="Foliennummernplatzhalter 4">
            <a:extLst>
              <a:ext uri="{FF2B5EF4-FFF2-40B4-BE49-F238E27FC236}">
                <a16:creationId xmlns:a16="http://schemas.microsoft.com/office/drawing/2014/main" id="{5259AE82-A0C1-4265-A5C6-8AC8B03AE85E}"/>
              </a:ext>
              <a:ext uri="{C183D7F6-B498-43B3-948B-1728B52AA6E4}">
                <adec:decorative xmlns:adec="http://schemas.microsoft.com/office/drawing/2017/decorative" val="1"/>
              </a:ext>
            </a:extLst>
          </p:cNvPr>
          <p:cNvSpPr>
            <a:spLocks noGrp="1"/>
          </p:cNvSpPr>
          <p:nvPr>
            <p:ph type="sldNum" sz="quarter" idx="12"/>
          </p:nvPr>
        </p:nvSpPr>
        <p:spPr bwMode="gray">
          <a:xfrm>
            <a:off x="10956727" y="6602016"/>
            <a:ext cx="809625" cy="221455"/>
          </a:xfrm>
        </p:spPr>
        <p:txBody>
          <a:bodyPr tIns="0"/>
          <a:lstStyle>
            <a:lvl1pPr>
              <a:defRPr>
                <a:noFill/>
              </a:defRPr>
            </a:lvl1pPr>
          </a:lstStyle>
          <a:p>
            <a:fld id="{D612FFA8-16F3-4D16-935C-858579C7B661}" type="slidenum">
              <a:rPr lang="de-DE" smtClean="0"/>
              <a:pPr/>
              <a:t>‹Nr.›</a:t>
            </a:fld>
            <a:endParaRPr lang="de-DE"/>
          </a:p>
        </p:txBody>
      </p:sp>
    </p:spTree>
    <p:extLst>
      <p:ext uri="{BB962C8B-B14F-4D97-AF65-F5344CB8AC3E}">
        <p14:creationId xmlns:p14="http://schemas.microsoft.com/office/powerpoint/2010/main" val="240374316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Agenda</a:t>
            </a:r>
          </a:p>
        </p:txBody>
      </p:sp>
      <p:sp>
        <p:nvSpPr>
          <p:cNvPr id="11" name="Rechteck 10">
            <a:extLst>
              <a:ext uri="{FF2B5EF4-FFF2-40B4-BE49-F238E27FC236}">
                <a16:creationId xmlns:a16="http://schemas.microsoft.com/office/drawing/2014/main" id="{4D700904-CF21-485E-9653-750F1E002AF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9" name="Textplatzhalter 9">
            <a:extLst>
              <a:ext uri="{FF2B5EF4-FFF2-40B4-BE49-F238E27FC236}">
                <a16:creationId xmlns:a16="http://schemas.microsoft.com/office/drawing/2014/main" id="{9F8FBFAB-299B-4D6A-8A68-686946C1DF9B}"/>
              </a:ext>
            </a:extLst>
          </p:cNvPr>
          <p:cNvSpPr>
            <a:spLocks noGrp="1"/>
          </p:cNvSpPr>
          <p:nvPr>
            <p:ph type="body" sz="quarter" idx="13"/>
          </p:nvPr>
        </p:nvSpPr>
        <p:spPr bwMode="gray">
          <a:xfrm>
            <a:off x="830976" y="1741289"/>
            <a:ext cx="8909825" cy="4050000"/>
          </a:xfrm>
        </p:spPr>
        <p:txBody>
          <a:bodyPr numCol="2" spcCol="864000"/>
          <a:lstStyle>
            <a:lvl1pPr marL="337500" indent="-337500">
              <a:spcBef>
                <a:spcPts val="938"/>
              </a:spcBef>
              <a:spcAft>
                <a:spcPts val="469"/>
              </a:spcAft>
              <a:buClr>
                <a:schemeClr val="tx1"/>
              </a:buClr>
              <a:buFont typeface="+mj-lt"/>
              <a:buAutoNum type="arabicPeriod"/>
              <a:defRPr sz="1500" b="1"/>
            </a:lvl1pPr>
            <a:lvl2pPr marL="540000" indent="-202500">
              <a:spcBef>
                <a:spcPts val="0"/>
              </a:spcBef>
              <a:spcAft>
                <a:spcPts val="469"/>
              </a:spcAft>
              <a:buClr>
                <a:schemeClr val="tx1"/>
              </a:buClr>
              <a:buFont typeface="+mj-lt"/>
              <a:buAutoNum type="alphaLcPeriod"/>
              <a:defRPr sz="1500" b="0">
                <a:solidFill>
                  <a:sysClr val="windowText" lastClr="000000"/>
                </a:solidFill>
              </a:defRPr>
            </a:lvl2pPr>
            <a:lvl3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3pPr>
            <a:lvl4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4pPr>
            <a:lvl5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5pPr>
            <a:lvl6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6pPr>
            <a:lvl7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7pPr>
            <a:lvl8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8pPr>
            <a:lvl9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9pPr>
          </a:lstStyle>
          <a:p>
            <a:pPr lvl="0"/>
            <a:r>
              <a:rPr lang="de-DE"/>
              <a:t>Mastertextformat bearbeiten</a:t>
            </a:r>
          </a:p>
          <a:p>
            <a:pPr lvl="1"/>
            <a:r>
              <a:rPr lang="de-DE"/>
              <a:t>Zweite Ebene</a:t>
            </a:r>
          </a:p>
          <a:p>
            <a:pPr lvl="2"/>
            <a:r>
              <a:rPr lang="de-DE"/>
              <a:t>Dritte Ebene</a:t>
            </a:r>
          </a:p>
        </p:txBody>
      </p:sp>
      <p:sp>
        <p:nvSpPr>
          <p:cNvPr id="6" name="Datumsplatzhalter 5">
            <a:extLst>
              <a:ext uri="{FF2B5EF4-FFF2-40B4-BE49-F238E27FC236}">
                <a16:creationId xmlns:a16="http://schemas.microsoft.com/office/drawing/2014/main" id="{590B14AA-FBEC-4BAF-9921-731411F5D403}"/>
              </a:ext>
              <a:ext uri="{C183D7F6-B498-43B3-948B-1728B52AA6E4}">
                <adec:decorative xmlns:adec="http://schemas.microsoft.com/office/drawing/2017/decorative" val="1"/>
              </a:ext>
            </a:extLst>
          </p:cNvPr>
          <p:cNvSpPr>
            <a:spLocks noGrp="1"/>
          </p:cNvSpPr>
          <p:nvPr>
            <p:ph type="dt" sz="half" idx="25"/>
          </p:nvPr>
        </p:nvSpPr>
        <p:spPr/>
        <p:txBody>
          <a:bodyPr/>
          <a:lstStyle/>
          <a:p>
            <a:fld id="{004B43B2-C35B-4BE2-8365-8E615B8B575F}" type="datetime1">
              <a:rPr lang="de-DE" smtClean="0"/>
              <a:t>17.11.2024</a:t>
            </a:fld>
            <a:endParaRPr lang="de-DE"/>
          </a:p>
        </p:txBody>
      </p:sp>
      <p:sp>
        <p:nvSpPr>
          <p:cNvPr id="7" name="Fußzeilenplatzhalter 6">
            <a:extLst>
              <a:ext uri="{FF2B5EF4-FFF2-40B4-BE49-F238E27FC236}">
                <a16:creationId xmlns:a16="http://schemas.microsoft.com/office/drawing/2014/main" id="{0A33B6DE-34D5-4CB3-AC82-BDCA836299E2}"/>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8" name="Foliennummernplatzhalter 7">
            <a:extLst>
              <a:ext uri="{FF2B5EF4-FFF2-40B4-BE49-F238E27FC236}">
                <a16:creationId xmlns:a16="http://schemas.microsoft.com/office/drawing/2014/main" id="{3D484D5F-67F9-4772-9672-CCE127A85E8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08905781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Agenda</a:t>
            </a:r>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2"/>
              </a:buClr>
              <a:buFont typeface="+mj-lt"/>
              <a:buAutoNum type="arabicPeriod"/>
              <a:defRPr sz="4125" b="1">
                <a:solidFill>
                  <a:sysClr val="windowText" lastClr="000000"/>
                </a:solidFill>
                <a:latin typeface="+mj-lt"/>
              </a:defRPr>
            </a:lvl1pPr>
            <a:lvl2pPr marL="675000" indent="-675000">
              <a:spcBef>
                <a:spcPts val="563"/>
              </a:spcBef>
              <a:spcAft>
                <a:spcPts val="563"/>
              </a:spcAft>
              <a:buClr>
                <a:schemeClr val="bg2"/>
              </a:buClr>
              <a:buFont typeface="+mj-lt"/>
              <a:buAutoNum type="arabicPeriod"/>
              <a:defRPr sz="4125" b="1">
                <a:solidFill>
                  <a:sysClr val="windowText" lastClr="000000"/>
                </a:solidFill>
                <a:latin typeface="+mj-lt"/>
              </a:defRPr>
            </a:lvl2pPr>
            <a:lvl3pPr marL="675000" indent="-675000">
              <a:spcBef>
                <a:spcPts val="563"/>
              </a:spcBef>
              <a:spcAft>
                <a:spcPts val="563"/>
              </a:spcAft>
              <a:buClr>
                <a:schemeClr val="bg2"/>
              </a:buClr>
              <a:buFont typeface="+mj-lt"/>
              <a:buAutoNum type="arabicPeriod"/>
              <a:defRPr sz="4125" b="1">
                <a:solidFill>
                  <a:sysClr val="windowText" lastClr="000000"/>
                </a:solidFill>
                <a:latin typeface="+mj-lt"/>
              </a:defRPr>
            </a:lvl3pPr>
            <a:lvl4pPr marL="675000" indent="-675000">
              <a:spcBef>
                <a:spcPts val="563"/>
              </a:spcBef>
              <a:spcAft>
                <a:spcPts val="563"/>
              </a:spcAft>
              <a:buClr>
                <a:schemeClr val="bg2"/>
              </a:buClr>
              <a:buFont typeface="+mj-lt"/>
              <a:buAutoNum type="arabicPeriod"/>
              <a:defRPr sz="4125" b="1">
                <a:solidFill>
                  <a:sysClr val="windowText" lastClr="000000"/>
                </a:solidFill>
                <a:latin typeface="+mj-lt"/>
              </a:defRPr>
            </a:lvl4pPr>
            <a:lvl5pPr marL="675000" indent="-675000">
              <a:spcBef>
                <a:spcPts val="563"/>
              </a:spcBef>
              <a:spcAft>
                <a:spcPts val="563"/>
              </a:spcAft>
              <a:buClr>
                <a:schemeClr val="bg2"/>
              </a:buClr>
              <a:buFont typeface="+mj-lt"/>
              <a:buAutoNum type="arabicPeriod"/>
              <a:defRPr sz="4125" b="1">
                <a:solidFill>
                  <a:sysClr val="windowText" lastClr="000000"/>
                </a:solidFill>
                <a:latin typeface="+mj-lt"/>
              </a:defRPr>
            </a:lvl5pPr>
            <a:lvl6pPr marL="675000" indent="-675000">
              <a:spcBef>
                <a:spcPts val="563"/>
              </a:spcBef>
              <a:spcAft>
                <a:spcPts val="563"/>
              </a:spcAft>
              <a:buClr>
                <a:schemeClr val="bg2"/>
              </a:buClr>
              <a:buFont typeface="+mj-lt"/>
              <a:buAutoNum type="arabicPeriod"/>
              <a:defRPr sz="4125" b="1">
                <a:solidFill>
                  <a:sysClr val="windowText" lastClr="000000"/>
                </a:solidFill>
                <a:latin typeface="+mj-lt"/>
              </a:defRPr>
            </a:lvl6pPr>
            <a:lvl7pPr marL="675000" indent="-675000">
              <a:spcBef>
                <a:spcPts val="563"/>
              </a:spcBef>
              <a:spcAft>
                <a:spcPts val="563"/>
              </a:spcAft>
              <a:buClr>
                <a:schemeClr val="bg2"/>
              </a:buClr>
              <a:buFont typeface="+mj-lt"/>
              <a:buAutoNum type="arabicPeriod"/>
              <a:defRPr sz="4125" b="1">
                <a:solidFill>
                  <a:sysClr val="windowText" lastClr="000000"/>
                </a:solidFill>
                <a:latin typeface="+mj-lt"/>
              </a:defRPr>
            </a:lvl7pPr>
            <a:lvl8pPr marL="675000" indent="-675000">
              <a:spcBef>
                <a:spcPts val="563"/>
              </a:spcBef>
              <a:spcAft>
                <a:spcPts val="563"/>
              </a:spcAft>
              <a:buClr>
                <a:schemeClr val="bg2"/>
              </a:buClr>
              <a:buFont typeface="+mj-lt"/>
              <a:buAutoNum type="arabicPeriod"/>
              <a:defRPr sz="4125" b="1">
                <a:solidFill>
                  <a:sysClr val="windowText" lastClr="000000"/>
                </a:solidFill>
                <a:latin typeface="+mj-lt"/>
              </a:defRPr>
            </a:lvl8pPr>
            <a:lvl9pPr marL="675000" indent="-675000">
              <a:spcBef>
                <a:spcPts val="563"/>
              </a:spcBef>
              <a:spcAft>
                <a:spcPts val="563"/>
              </a:spcAft>
              <a:buClr>
                <a:schemeClr val="bg2"/>
              </a:buClr>
              <a:buFont typeface="+mj-lt"/>
              <a:buAutoNum type="arabicPeriod"/>
              <a:defRPr sz="4125" b="1">
                <a:solidFill>
                  <a:sysClr val="windowText" lastClr="000000"/>
                </a:solidFill>
                <a:latin typeface="+mj-lt"/>
              </a:defRPr>
            </a:lvl9pPr>
          </a:lstStyle>
          <a:p>
            <a:pPr lvl="0"/>
            <a:r>
              <a:rPr lang="de-DE"/>
              <a:t>Mastertextformat bearbeiten</a:t>
            </a:r>
          </a:p>
        </p:txBody>
      </p:sp>
      <p:sp>
        <p:nvSpPr>
          <p:cNvPr id="10" name="Rechteck 9">
            <a:extLst>
              <a:ext uri="{FF2B5EF4-FFF2-40B4-BE49-F238E27FC236}">
                <a16:creationId xmlns:a16="http://schemas.microsoft.com/office/drawing/2014/main" id="{7922E28C-A082-47F2-B6A8-B106DD7C3B0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7A55CA1-39F4-45DE-8B0C-6995F593ECE0}"/>
              </a:ext>
              <a:ext uri="{C183D7F6-B498-43B3-948B-1728B52AA6E4}">
                <adec:decorative xmlns:adec="http://schemas.microsoft.com/office/drawing/2017/decorative" val="1"/>
              </a:ext>
            </a:extLst>
          </p:cNvPr>
          <p:cNvSpPr>
            <a:spLocks noGrp="1"/>
          </p:cNvSpPr>
          <p:nvPr>
            <p:ph type="dt" sz="half" idx="25"/>
          </p:nvPr>
        </p:nvSpPr>
        <p:spPr/>
        <p:txBody>
          <a:bodyPr/>
          <a:lstStyle/>
          <a:p>
            <a:fld id="{B0B32FE8-6F3C-4C90-941B-B90FEF924203}" type="datetime1">
              <a:rPr lang="de-DE" smtClean="0"/>
              <a:t>17.11.2024</a:t>
            </a:fld>
            <a:endParaRPr lang="de-DE"/>
          </a:p>
        </p:txBody>
      </p:sp>
      <p:sp>
        <p:nvSpPr>
          <p:cNvPr id="7" name="Fußzeilenplatzhalter 6">
            <a:extLst>
              <a:ext uri="{FF2B5EF4-FFF2-40B4-BE49-F238E27FC236}">
                <a16:creationId xmlns:a16="http://schemas.microsoft.com/office/drawing/2014/main" id="{3AD6FF7B-599E-4286-A6B8-695C1921EBBA}"/>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8" name="Foliennummernplatzhalter 7">
            <a:extLst>
              <a:ext uri="{FF2B5EF4-FFF2-40B4-BE49-F238E27FC236}">
                <a16:creationId xmlns:a16="http://schemas.microsoft.com/office/drawing/2014/main" id="{8C922C07-D297-4C75-B2E8-AD042E443364}"/>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4605146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Agenda Verlauf">
    <p:bg>
      <p:bgPr>
        <a:solidFill>
          <a:srgbClr val="FBFBFA"/>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6BA203C-F169-4DAC-97C2-5E222C3C7D7B}"/>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2" name="Titel 1">
            <a:extLst>
              <a:ext uri="{FF2B5EF4-FFF2-40B4-BE49-F238E27FC236}">
                <a16:creationId xmlns:a16="http://schemas.microsoft.com/office/drawing/2014/main" id="{9B7FF9BA-569C-4938-A257-C247534C29D1}"/>
              </a:ext>
            </a:extLst>
          </p:cNvPr>
          <p:cNvSpPr>
            <a:spLocks noGrp="1"/>
          </p:cNvSpPr>
          <p:nvPr>
            <p:ph type="title" hasCustomPrompt="1"/>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Agenda</a:t>
            </a:r>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1"/>
              </a:buClr>
              <a:buFont typeface="+mj-lt"/>
              <a:buAutoNum type="arabicPeriod"/>
              <a:defRPr sz="4125" b="1">
                <a:solidFill>
                  <a:schemeClr val="bg1"/>
                </a:solidFill>
                <a:latin typeface="+mj-lt"/>
              </a:defRPr>
            </a:lvl1pPr>
            <a:lvl2pPr marL="675000" indent="-675000">
              <a:spcBef>
                <a:spcPts val="563"/>
              </a:spcBef>
              <a:spcAft>
                <a:spcPts val="563"/>
              </a:spcAft>
              <a:buClr>
                <a:schemeClr val="bg1"/>
              </a:buClr>
              <a:buFont typeface="+mj-lt"/>
              <a:buAutoNum type="arabicPeriod"/>
              <a:defRPr sz="4125" b="1">
                <a:solidFill>
                  <a:schemeClr val="bg1"/>
                </a:solidFill>
                <a:latin typeface="+mj-lt"/>
              </a:defRPr>
            </a:lvl2pPr>
            <a:lvl3pPr marL="675000" indent="-675000">
              <a:spcBef>
                <a:spcPts val="563"/>
              </a:spcBef>
              <a:spcAft>
                <a:spcPts val="563"/>
              </a:spcAft>
              <a:buClr>
                <a:schemeClr val="bg1"/>
              </a:buClr>
              <a:buFont typeface="+mj-lt"/>
              <a:buAutoNum type="arabicPeriod"/>
              <a:defRPr sz="4125" b="1">
                <a:solidFill>
                  <a:schemeClr val="bg1"/>
                </a:solidFill>
                <a:latin typeface="+mj-lt"/>
              </a:defRPr>
            </a:lvl3pPr>
            <a:lvl4pPr marL="675000" indent="-675000">
              <a:spcBef>
                <a:spcPts val="563"/>
              </a:spcBef>
              <a:spcAft>
                <a:spcPts val="563"/>
              </a:spcAft>
              <a:buClr>
                <a:schemeClr val="bg1"/>
              </a:buClr>
              <a:buFont typeface="+mj-lt"/>
              <a:buAutoNum type="arabicPeriod"/>
              <a:defRPr sz="4125" b="1">
                <a:solidFill>
                  <a:schemeClr val="bg1"/>
                </a:solidFill>
                <a:latin typeface="+mj-lt"/>
              </a:defRPr>
            </a:lvl4pPr>
            <a:lvl5pPr marL="675000" indent="-675000">
              <a:spcBef>
                <a:spcPts val="563"/>
              </a:spcBef>
              <a:spcAft>
                <a:spcPts val="563"/>
              </a:spcAft>
              <a:buClr>
                <a:schemeClr val="bg1"/>
              </a:buClr>
              <a:buFont typeface="+mj-lt"/>
              <a:buAutoNum type="arabicPeriod"/>
              <a:defRPr sz="4125" b="1">
                <a:solidFill>
                  <a:schemeClr val="bg1"/>
                </a:solidFill>
                <a:latin typeface="+mj-lt"/>
              </a:defRPr>
            </a:lvl5pPr>
            <a:lvl6pPr marL="675000" indent="-675000">
              <a:spcBef>
                <a:spcPts val="563"/>
              </a:spcBef>
              <a:spcAft>
                <a:spcPts val="563"/>
              </a:spcAft>
              <a:buClr>
                <a:schemeClr val="bg1"/>
              </a:buClr>
              <a:buFont typeface="+mj-lt"/>
              <a:buAutoNum type="arabicPeriod"/>
              <a:defRPr sz="4125" b="1">
                <a:solidFill>
                  <a:schemeClr val="bg1"/>
                </a:solidFill>
                <a:latin typeface="+mj-lt"/>
              </a:defRPr>
            </a:lvl6pPr>
            <a:lvl7pPr marL="675000" indent="-675000">
              <a:spcBef>
                <a:spcPts val="563"/>
              </a:spcBef>
              <a:spcAft>
                <a:spcPts val="563"/>
              </a:spcAft>
              <a:buClr>
                <a:schemeClr val="bg1"/>
              </a:buClr>
              <a:buFont typeface="+mj-lt"/>
              <a:buAutoNum type="arabicPeriod"/>
              <a:defRPr sz="4125" b="1">
                <a:solidFill>
                  <a:schemeClr val="bg1"/>
                </a:solidFill>
                <a:latin typeface="+mj-lt"/>
              </a:defRPr>
            </a:lvl7pPr>
            <a:lvl8pPr marL="675000" indent="-675000">
              <a:spcBef>
                <a:spcPts val="563"/>
              </a:spcBef>
              <a:spcAft>
                <a:spcPts val="563"/>
              </a:spcAft>
              <a:buClr>
                <a:schemeClr val="bg1"/>
              </a:buClr>
              <a:buFont typeface="+mj-lt"/>
              <a:buAutoNum type="arabicPeriod"/>
              <a:defRPr sz="4125" b="1">
                <a:solidFill>
                  <a:schemeClr val="bg1"/>
                </a:solidFill>
                <a:latin typeface="+mj-lt"/>
              </a:defRPr>
            </a:lvl8pPr>
            <a:lvl9pPr marL="675000" indent="-675000">
              <a:spcBef>
                <a:spcPts val="563"/>
              </a:spcBef>
              <a:spcAft>
                <a:spcPts val="563"/>
              </a:spcAft>
              <a:buClr>
                <a:schemeClr val="bg1"/>
              </a:buClr>
              <a:buFont typeface="+mj-lt"/>
              <a:buAutoNum type="arabicPeriod"/>
              <a:defRPr sz="4125" b="1">
                <a:solidFill>
                  <a:schemeClr val="bg1"/>
                </a:solidFill>
                <a:latin typeface="+mj-lt"/>
              </a:defRPr>
            </a:lvl9pPr>
          </a:lstStyle>
          <a:p>
            <a:pPr lvl="0"/>
            <a:r>
              <a:rPr lang="de-DE"/>
              <a:t>Mastertextformat bearbeiten</a:t>
            </a:r>
          </a:p>
        </p:txBody>
      </p:sp>
      <p:sp>
        <p:nvSpPr>
          <p:cNvPr id="10" name="Rechteck 9">
            <a:extLst>
              <a:ext uri="{FF2B5EF4-FFF2-40B4-BE49-F238E27FC236}">
                <a16:creationId xmlns:a16="http://schemas.microsoft.com/office/drawing/2014/main" id="{7922E28C-A082-47F2-B6A8-B106DD7C3B0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p:spPr>
        <p:txBody>
          <a:bodyPr wrap="square">
            <a:noAutofit/>
          </a:bodyPr>
          <a:lstStyle>
            <a:lvl1pPr>
              <a:defRPr sz="100">
                <a:noFill/>
              </a:defRPr>
            </a:lvl1pPr>
          </a:lstStyle>
          <a:p>
            <a:r>
              <a:rPr lang="de-DE"/>
              <a:t>t</a:t>
            </a:r>
          </a:p>
        </p:txBody>
      </p:sp>
      <p:sp>
        <p:nvSpPr>
          <p:cNvPr id="2" name="Datumsplatzhalter 1">
            <a:extLst>
              <a:ext uri="{FF2B5EF4-FFF2-40B4-BE49-F238E27FC236}">
                <a16:creationId xmlns:a16="http://schemas.microsoft.com/office/drawing/2014/main" id="{45D38FE0-D27B-40E9-811C-4F9D8522BB30}"/>
              </a:ext>
              <a:ext uri="{C183D7F6-B498-43B3-948B-1728B52AA6E4}">
                <adec:decorative xmlns:adec="http://schemas.microsoft.com/office/drawing/2017/decorative" val="1"/>
              </a:ext>
            </a:extLst>
          </p:cNvPr>
          <p:cNvSpPr>
            <a:spLocks noGrp="1"/>
          </p:cNvSpPr>
          <p:nvPr>
            <p:ph type="dt" sz="half" idx="25"/>
          </p:nvPr>
        </p:nvSpPr>
        <p:spPr/>
        <p:txBody>
          <a:bodyPr/>
          <a:lstStyle/>
          <a:p>
            <a:fld id="{039B2BC6-3581-4216-89AB-D2466E707D3D}" type="datetime1">
              <a:rPr lang="de-DE" smtClean="0"/>
              <a:t>17.11.2024</a:t>
            </a:fld>
            <a:endParaRPr lang="de-DE"/>
          </a:p>
        </p:txBody>
      </p:sp>
      <p:sp>
        <p:nvSpPr>
          <p:cNvPr id="6" name="Fußzeilenplatzhalter 5">
            <a:extLst>
              <a:ext uri="{FF2B5EF4-FFF2-40B4-BE49-F238E27FC236}">
                <a16:creationId xmlns:a16="http://schemas.microsoft.com/office/drawing/2014/main" id="{DF2AED24-47BA-4C91-BF6A-AF3D752608BE}"/>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7" name="Foliennummernplatzhalter 6">
            <a:extLst>
              <a:ext uri="{FF2B5EF4-FFF2-40B4-BE49-F238E27FC236}">
                <a16:creationId xmlns:a16="http://schemas.microsoft.com/office/drawing/2014/main" id="{73BC703B-0B97-4DC3-9961-E7415736E37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45432239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Register Bild rund + Verlauf">
    <p:bg>
      <p:bgPr>
        <a:solidFill>
          <a:srgbClr val="FBFBFA"/>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CA9CAE2-4FDD-4738-A263-E269BAB850AE}"/>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8" name="Bildplatzhalter 17">
            <a:extLst>
              <a:ext uri="{FF2B5EF4-FFF2-40B4-BE49-F238E27FC236}">
                <a16:creationId xmlns:a16="http://schemas.microsoft.com/office/drawing/2014/main" id="{6FF12C2C-5BF6-4B36-B61D-9BED4B4A43FB}"/>
              </a:ext>
            </a:extLst>
          </p:cNvPr>
          <p:cNvSpPr>
            <a:spLocks noGrp="1"/>
          </p:cNvSpPr>
          <p:nvPr>
            <p:ph type="pic" sz="quarter" idx="25" hasCustomPrompt="1"/>
          </p:nvPr>
        </p:nvSpPr>
        <p:spPr bwMode="gray">
          <a:xfrm>
            <a:off x="6905627" y="0"/>
            <a:ext cx="5286373" cy="6197434"/>
          </a:xfrm>
          <a:custGeom>
            <a:avLst/>
            <a:gdLst>
              <a:gd name="connsiteX0" fmla="*/ 0 w 5638798"/>
              <a:gd name="connsiteY0" fmla="*/ 0 h 6610596"/>
              <a:gd name="connsiteX1" fmla="*/ 5638798 w 5638798"/>
              <a:gd name="connsiteY1" fmla="*/ 0 h 6610596"/>
              <a:gd name="connsiteX2" fmla="*/ 5638798 w 5638798"/>
              <a:gd name="connsiteY2" fmla="*/ 202104 h 6610596"/>
              <a:gd name="connsiteX3" fmla="*/ 5638798 w 5638798"/>
              <a:gd name="connsiteY3" fmla="*/ 2037600 h 6610596"/>
              <a:gd name="connsiteX4" fmla="*/ 5638798 w 5638798"/>
              <a:gd name="connsiteY4" fmla="*/ 6610596 h 6610596"/>
              <a:gd name="connsiteX5" fmla="*/ 5632286 w 5638798"/>
              <a:gd name="connsiteY5" fmla="*/ 6610596 h 6610596"/>
              <a:gd name="connsiteX6" fmla="*/ 5207960 w 5638798"/>
              <a:gd name="connsiteY6" fmla="*/ 6610596 h 6610596"/>
              <a:gd name="connsiteX7" fmla="*/ 5185096 w 5638798"/>
              <a:gd name="connsiteY7" fmla="*/ 6610596 h 6610596"/>
              <a:gd name="connsiteX8" fmla="*/ 5081079 w 5638798"/>
              <a:gd name="connsiteY8" fmla="*/ 6610596 h 6610596"/>
              <a:gd name="connsiteX9" fmla="*/ 5076398 w 5638798"/>
              <a:gd name="connsiteY9" fmla="*/ 6610596 h 6610596"/>
              <a:gd name="connsiteX10" fmla="*/ 5048924 w 5638798"/>
              <a:gd name="connsiteY10" fmla="*/ 6610596 h 6610596"/>
              <a:gd name="connsiteX11" fmla="*/ 4988609 w 5638798"/>
              <a:gd name="connsiteY11" fmla="*/ 6610596 h 6610596"/>
              <a:gd name="connsiteX12" fmla="*/ 4835586 w 5638798"/>
              <a:gd name="connsiteY12" fmla="*/ 6610596 h 6610596"/>
              <a:gd name="connsiteX13" fmla="*/ 4753403 w 5638798"/>
              <a:gd name="connsiteY13" fmla="*/ 6610596 h 6610596"/>
              <a:gd name="connsiteX14" fmla="*/ 4720591 w 5638798"/>
              <a:gd name="connsiteY14" fmla="*/ 6610596 h 6610596"/>
              <a:gd name="connsiteX15" fmla="*/ 4638194 w 5638798"/>
              <a:gd name="connsiteY15" fmla="*/ 6610596 h 6610596"/>
              <a:gd name="connsiteX16" fmla="*/ 4582960 w 5638798"/>
              <a:gd name="connsiteY16" fmla="*/ 6610596 h 6610596"/>
              <a:gd name="connsiteX17" fmla="*/ 4549458 w 5638798"/>
              <a:gd name="connsiteY17" fmla="*/ 6610596 h 6610596"/>
              <a:gd name="connsiteX18" fmla="*/ 4532255 w 5638798"/>
              <a:gd name="connsiteY18" fmla="*/ 6610596 h 6610596"/>
              <a:gd name="connsiteX19" fmla="*/ 4525010 w 5638798"/>
              <a:gd name="connsiteY19" fmla="*/ 6610596 h 6610596"/>
              <a:gd name="connsiteX20" fmla="*/ 4477576 w 5638798"/>
              <a:gd name="connsiteY20" fmla="*/ 6610596 h 6610596"/>
              <a:gd name="connsiteX21" fmla="*/ 4251848 w 5638798"/>
              <a:gd name="connsiteY21" fmla="*/ 6610596 h 6610596"/>
              <a:gd name="connsiteX22" fmla="*/ 4040223 w 5638798"/>
              <a:gd name="connsiteY22" fmla="*/ 6610596 h 6610596"/>
              <a:gd name="connsiteX23" fmla="*/ 3842247 w 5638798"/>
              <a:gd name="connsiteY23" fmla="*/ 6610596 h 6610596"/>
              <a:gd name="connsiteX24" fmla="*/ 3657464 w 5638798"/>
              <a:gd name="connsiteY24" fmla="*/ 6610596 h 6610596"/>
              <a:gd name="connsiteX25" fmla="*/ 3485419 w 5638798"/>
              <a:gd name="connsiteY25" fmla="*/ 6610596 h 6610596"/>
              <a:gd name="connsiteX26" fmla="*/ 3478798 w 5638798"/>
              <a:gd name="connsiteY26" fmla="*/ 6610596 h 6610596"/>
              <a:gd name="connsiteX27" fmla="*/ 3325658 w 5638798"/>
              <a:gd name="connsiteY27" fmla="*/ 6610596 h 6610596"/>
              <a:gd name="connsiteX28" fmla="*/ 3177726 w 5638798"/>
              <a:gd name="connsiteY28" fmla="*/ 6610596 h 6610596"/>
              <a:gd name="connsiteX29" fmla="*/ 3041167 w 5638798"/>
              <a:gd name="connsiteY29" fmla="*/ 6610596 h 6610596"/>
              <a:gd name="connsiteX30" fmla="*/ 2915526 w 5638798"/>
              <a:gd name="connsiteY30" fmla="*/ 6610596 h 6610596"/>
              <a:gd name="connsiteX31" fmla="*/ 2800350 w 5638798"/>
              <a:gd name="connsiteY31" fmla="*/ 6610596 h 6610596"/>
              <a:gd name="connsiteX32" fmla="*/ 2695182 w 5638798"/>
              <a:gd name="connsiteY32" fmla="*/ 6610596 h 6610596"/>
              <a:gd name="connsiteX33" fmla="*/ 2599568 w 5638798"/>
              <a:gd name="connsiteY33" fmla="*/ 6610596 h 6610596"/>
              <a:gd name="connsiteX34" fmla="*/ 2513053 w 5638798"/>
              <a:gd name="connsiteY34" fmla="*/ 6610596 h 6610596"/>
              <a:gd name="connsiteX35" fmla="*/ 2435181 w 5638798"/>
              <a:gd name="connsiteY35" fmla="*/ 6610596 h 6610596"/>
              <a:gd name="connsiteX36" fmla="*/ 2365499 w 5638798"/>
              <a:gd name="connsiteY36" fmla="*/ 6610596 h 6610596"/>
              <a:gd name="connsiteX37" fmla="*/ 2303551 w 5638798"/>
              <a:gd name="connsiteY37" fmla="*/ 6610596 h 6610596"/>
              <a:gd name="connsiteX38" fmla="*/ 2201037 w 5638798"/>
              <a:gd name="connsiteY38" fmla="*/ 6610596 h 6610596"/>
              <a:gd name="connsiteX39" fmla="*/ 2124000 w 5638798"/>
              <a:gd name="connsiteY39" fmla="*/ 6610596 h 6610596"/>
              <a:gd name="connsiteX40" fmla="*/ 2068800 w 5638798"/>
              <a:gd name="connsiteY40" fmla="*/ 6610596 h 6610596"/>
              <a:gd name="connsiteX41" fmla="*/ 2031798 w 5638798"/>
              <a:gd name="connsiteY41" fmla="*/ 6610596 h 6610596"/>
              <a:gd name="connsiteX42" fmla="*/ 2009354 w 5638798"/>
              <a:gd name="connsiteY42" fmla="*/ 6610596 h 6610596"/>
              <a:gd name="connsiteX43" fmla="*/ 1997829 w 5638798"/>
              <a:gd name="connsiteY43" fmla="*/ 6610596 h 6610596"/>
              <a:gd name="connsiteX44" fmla="*/ 1992976 w 5638798"/>
              <a:gd name="connsiteY44" fmla="*/ 6610596 h 6610596"/>
              <a:gd name="connsiteX45" fmla="*/ 960 w 5638798"/>
              <a:gd name="connsiteY45" fmla="*/ 4449875 h 6610596"/>
              <a:gd name="connsiteX46" fmla="*/ 960 w 5638798"/>
              <a:gd name="connsiteY46" fmla="*/ 2037600 h 6610596"/>
              <a:gd name="connsiteX47" fmla="*/ 0 w 5638798"/>
              <a:gd name="connsiteY47" fmla="*/ 2037600 h 661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38798" h="6610596">
                <a:moveTo>
                  <a:pt x="0" y="0"/>
                </a:moveTo>
                <a:lnTo>
                  <a:pt x="5638798" y="0"/>
                </a:lnTo>
                <a:lnTo>
                  <a:pt x="5638798" y="202104"/>
                </a:lnTo>
                <a:lnTo>
                  <a:pt x="5638798" y="2037600"/>
                </a:lnTo>
                <a:lnTo>
                  <a:pt x="5638798" y="6610596"/>
                </a:lnTo>
                <a:lnTo>
                  <a:pt x="5632286" y="6610596"/>
                </a:lnTo>
                <a:lnTo>
                  <a:pt x="5207960" y="6610596"/>
                </a:lnTo>
                <a:lnTo>
                  <a:pt x="5185096" y="6610596"/>
                </a:lnTo>
                <a:lnTo>
                  <a:pt x="5081079" y="6610596"/>
                </a:lnTo>
                <a:lnTo>
                  <a:pt x="5076398" y="6610596"/>
                </a:lnTo>
                <a:lnTo>
                  <a:pt x="5048924" y="6610596"/>
                </a:lnTo>
                <a:lnTo>
                  <a:pt x="4988609" y="6610596"/>
                </a:lnTo>
                <a:lnTo>
                  <a:pt x="4835586" y="6610596"/>
                </a:lnTo>
                <a:lnTo>
                  <a:pt x="4753403" y="6610596"/>
                </a:lnTo>
                <a:lnTo>
                  <a:pt x="4720591" y="6610596"/>
                </a:lnTo>
                <a:lnTo>
                  <a:pt x="4638194" y="6610596"/>
                </a:lnTo>
                <a:lnTo>
                  <a:pt x="4582960" y="6610596"/>
                </a:lnTo>
                <a:lnTo>
                  <a:pt x="4549458" y="6610596"/>
                </a:lnTo>
                <a:lnTo>
                  <a:pt x="4532255" y="6610596"/>
                </a:lnTo>
                <a:lnTo>
                  <a:pt x="4525010" y="6610596"/>
                </a:lnTo>
                <a:lnTo>
                  <a:pt x="4477576" y="6610596"/>
                </a:lnTo>
                <a:lnTo>
                  <a:pt x="4251848" y="6610596"/>
                </a:lnTo>
                <a:lnTo>
                  <a:pt x="4040223" y="6610596"/>
                </a:lnTo>
                <a:lnTo>
                  <a:pt x="3842247" y="6610596"/>
                </a:lnTo>
                <a:lnTo>
                  <a:pt x="3657464" y="6610596"/>
                </a:lnTo>
                <a:lnTo>
                  <a:pt x="3485419" y="6610596"/>
                </a:lnTo>
                <a:lnTo>
                  <a:pt x="3478798" y="6610596"/>
                </a:lnTo>
                <a:lnTo>
                  <a:pt x="3325658" y="6610596"/>
                </a:lnTo>
                <a:lnTo>
                  <a:pt x="3177726" y="6610596"/>
                </a:lnTo>
                <a:lnTo>
                  <a:pt x="3041167" y="6610596"/>
                </a:lnTo>
                <a:lnTo>
                  <a:pt x="2915526" y="6610596"/>
                </a:lnTo>
                <a:lnTo>
                  <a:pt x="2800350" y="6610596"/>
                </a:lnTo>
                <a:lnTo>
                  <a:pt x="2695182" y="6610596"/>
                </a:lnTo>
                <a:lnTo>
                  <a:pt x="2599568" y="6610596"/>
                </a:lnTo>
                <a:lnTo>
                  <a:pt x="2513053" y="6610596"/>
                </a:lnTo>
                <a:lnTo>
                  <a:pt x="2435181" y="6610596"/>
                </a:lnTo>
                <a:lnTo>
                  <a:pt x="2365499" y="6610596"/>
                </a:lnTo>
                <a:lnTo>
                  <a:pt x="2303551" y="6610596"/>
                </a:lnTo>
                <a:lnTo>
                  <a:pt x="2201037" y="6610596"/>
                </a:lnTo>
                <a:lnTo>
                  <a:pt x="2124000" y="6610596"/>
                </a:lnTo>
                <a:lnTo>
                  <a:pt x="2068800" y="6610596"/>
                </a:lnTo>
                <a:lnTo>
                  <a:pt x="2031798" y="6610596"/>
                </a:lnTo>
                <a:lnTo>
                  <a:pt x="2009354" y="6610596"/>
                </a:lnTo>
                <a:lnTo>
                  <a:pt x="1997829" y="6610596"/>
                </a:lnTo>
                <a:lnTo>
                  <a:pt x="1992976" y="6610596"/>
                </a:lnTo>
                <a:cubicBezTo>
                  <a:pt x="896667" y="6610596"/>
                  <a:pt x="960" y="5644091"/>
                  <a:pt x="960" y="4449875"/>
                </a:cubicBezTo>
                <a:lnTo>
                  <a:pt x="960" y="2037600"/>
                </a:lnTo>
                <a:lnTo>
                  <a:pt x="0" y="2037600"/>
                </a:lnTo>
                <a:close/>
              </a:path>
            </a:pathLst>
          </a:custGeom>
          <a:solidFill>
            <a:schemeClr val="bg1"/>
          </a:solidFill>
        </p:spPr>
        <p:txBody>
          <a:bodyPr wrap="square" tIns="1728000" anchor="ctr">
            <a:noAutofit/>
          </a:bodyPr>
          <a:lstStyle>
            <a:lvl1pPr algn="ctr">
              <a:defRPr sz="1125"/>
            </a:lvl1pPr>
          </a:lstStyle>
          <a:p>
            <a:pPr marL="0" marR="0" lvl="0" indent="0" algn="ctr" defTabSz="914428" rtl="0" eaLnBrk="1" fontAlgn="auto" latinLnBrk="0" hangingPunct="1">
              <a:lnSpc>
                <a:spcPct val="100000"/>
              </a:lnSpc>
              <a:spcBef>
                <a:spcPts val="469"/>
              </a:spcBef>
              <a:spcAft>
                <a:spcPts val="469"/>
              </a:spcAft>
              <a:buClrTx/>
              <a:buSzTx/>
              <a:buFont typeface="Arial" panose="020B0604020202020204" pitchFamily="34" charset="0"/>
              <a:buNone/>
              <a:tabLst/>
              <a:defRPr/>
            </a:pPr>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4" name="Titel 1">
            <a:extLst>
              <a:ext uri="{FF2B5EF4-FFF2-40B4-BE49-F238E27FC236}">
                <a16:creationId xmlns:a16="http://schemas.microsoft.com/office/drawing/2014/main" id="{981AB9AA-8CD7-4A31-9357-09B049961E46}"/>
              </a:ext>
            </a:extLst>
          </p:cNvPr>
          <p:cNvSpPr>
            <a:spLocks noGrp="1"/>
          </p:cNvSpPr>
          <p:nvPr>
            <p:ph type="title"/>
          </p:nvPr>
        </p:nvSpPr>
        <p:spPr bwMode="blackGray">
          <a:xfrm>
            <a:off x="425649" y="0"/>
            <a:ext cx="5244703"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16" name="Textplatzhalter 15">
            <a:extLst>
              <a:ext uri="{FF2B5EF4-FFF2-40B4-BE49-F238E27FC236}">
                <a16:creationId xmlns:a16="http://schemas.microsoft.com/office/drawing/2014/main" id="{9B003EA5-AA32-47D7-B316-5D5A946A41E4}"/>
              </a:ext>
            </a:extLst>
          </p:cNvPr>
          <p:cNvSpPr>
            <a:spLocks noGrp="1"/>
          </p:cNvSpPr>
          <p:nvPr>
            <p:ph type="body" sz="quarter" idx="26" hasCustomPrompt="1"/>
          </p:nvPr>
        </p:nvSpPr>
        <p:spPr>
          <a:xfrm>
            <a:off x="425647" y="174128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19" name="Textplatzhalter 15">
            <a:extLst>
              <a:ext uri="{FF2B5EF4-FFF2-40B4-BE49-F238E27FC236}">
                <a16:creationId xmlns:a16="http://schemas.microsoft.com/office/drawing/2014/main" id="{0C4AAEDC-A872-440B-8056-3DC1DB4FCFCD}"/>
              </a:ext>
            </a:extLst>
          </p:cNvPr>
          <p:cNvSpPr>
            <a:spLocks noGrp="1"/>
          </p:cNvSpPr>
          <p:nvPr>
            <p:ph type="body" sz="quarter" idx="28" hasCustomPrompt="1"/>
          </p:nvPr>
        </p:nvSpPr>
        <p:spPr>
          <a:xfrm>
            <a:off x="3294563" y="1741289"/>
            <a:ext cx="2801438" cy="1438985"/>
          </a:xfrm>
          <a:prstGeom prst="roundRect">
            <a:avLst>
              <a:gd name="adj" fmla="val 5638"/>
            </a:avLst>
          </a:prstGeom>
          <a:solidFill>
            <a:schemeClr val="bg1">
              <a:alpha val="30000"/>
            </a:schemeClr>
          </a:solidFill>
          <a:effectLst/>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0" name="Textplatzhalter 15">
            <a:extLst>
              <a:ext uri="{FF2B5EF4-FFF2-40B4-BE49-F238E27FC236}">
                <a16:creationId xmlns:a16="http://schemas.microsoft.com/office/drawing/2014/main" id="{9C94644D-8BAF-426C-B8C7-0FAC2BCBCB03}"/>
              </a:ext>
            </a:extLst>
          </p:cNvPr>
          <p:cNvSpPr>
            <a:spLocks noGrp="1"/>
          </p:cNvSpPr>
          <p:nvPr>
            <p:ph type="body" sz="quarter" idx="29" hasCustomPrompt="1"/>
          </p:nvPr>
        </p:nvSpPr>
        <p:spPr>
          <a:xfrm>
            <a:off x="425647" y="324986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1" name="Textplatzhalter 15">
            <a:extLst>
              <a:ext uri="{FF2B5EF4-FFF2-40B4-BE49-F238E27FC236}">
                <a16:creationId xmlns:a16="http://schemas.microsoft.com/office/drawing/2014/main" id="{D6383603-5861-4CAA-AF41-0373847C66CB}"/>
              </a:ext>
            </a:extLst>
          </p:cNvPr>
          <p:cNvSpPr>
            <a:spLocks noGrp="1"/>
          </p:cNvSpPr>
          <p:nvPr>
            <p:ph type="body" sz="quarter" idx="30" hasCustomPrompt="1"/>
          </p:nvPr>
        </p:nvSpPr>
        <p:spPr>
          <a:xfrm>
            <a:off x="3294563" y="324986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2" name="Textplatzhalter 15">
            <a:extLst>
              <a:ext uri="{FF2B5EF4-FFF2-40B4-BE49-F238E27FC236}">
                <a16:creationId xmlns:a16="http://schemas.microsoft.com/office/drawing/2014/main" id="{88C42342-BA99-44AD-8011-EDC624821089}"/>
              </a:ext>
            </a:extLst>
          </p:cNvPr>
          <p:cNvSpPr>
            <a:spLocks noGrp="1"/>
          </p:cNvSpPr>
          <p:nvPr>
            <p:ph type="body" sz="quarter" idx="31" hasCustomPrompt="1"/>
          </p:nvPr>
        </p:nvSpPr>
        <p:spPr>
          <a:xfrm>
            <a:off x="425647" y="475844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3" name="Textplatzhalter 15">
            <a:extLst>
              <a:ext uri="{FF2B5EF4-FFF2-40B4-BE49-F238E27FC236}">
                <a16:creationId xmlns:a16="http://schemas.microsoft.com/office/drawing/2014/main" id="{3EEEE3BE-22E7-4475-8EB1-EAA7B5E6ADAF}"/>
              </a:ext>
            </a:extLst>
          </p:cNvPr>
          <p:cNvSpPr>
            <a:spLocks noGrp="1"/>
          </p:cNvSpPr>
          <p:nvPr>
            <p:ph type="body" sz="quarter" idx="32" hasCustomPrompt="1"/>
          </p:nvPr>
        </p:nvSpPr>
        <p:spPr>
          <a:xfrm>
            <a:off x="3294563" y="4758449"/>
            <a:ext cx="2801438" cy="1438985"/>
          </a:xfrm>
          <a:prstGeom prst="roundRect">
            <a:avLst>
              <a:gd name="adj" fmla="val 5638"/>
            </a:avLst>
          </a:prstGeom>
          <a:solidFill>
            <a:schemeClr val="bg1">
              <a:alpha val="30000"/>
            </a:schemeClr>
          </a:solidFill>
        </p:spPr>
        <p:txBody>
          <a:bodyPr lIns="180000" tIns="180000" rIns="180000" bIns="180000"/>
          <a:lstStyle>
            <a:lvl1pPr algn="ctr">
              <a:defRPr sz="2625" b="1">
                <a:solidFill>
                  <a:schemeClr val="bg1"/>
                </a:solidFill>
              </a:defRPr>
            </a:lvl1pPr>
            <a:lvl2pPr algn="ctr">
              <a:spcBef>
                <a:spcPts val="0"/>
              </a:spcBef>
              <a:defRPr b="0">
                <a:solidFill>
                  <a:schemeClr val="bg1"/>
                </a:solidFill>
              </a:defRPr>
            </a:lvl2pPr>
            <a:lvl3pPr marL="0" indent="0" algn="ctr">
              <a:spcBef>
                <a:spcPts val="0"/>
              </a:spcBef>
              <a:buNone/>
              <a:defRPr sz="1500" b="0">
                <a:solidFill>
                  <a:schemeClr val="bg1"/>
                </a:solidFill>
              </a:defRPr>
            </a:lvl3pPr>
            <a:lvl4pPr marL="0" indent="0" algn="ctr">
              <a:buFont typeface="Arial" panose="020B0604020202020204" pitchFamily="34" charset="0"/>
              <a:buNone/>
              <a:defRPr sz="1500" b="0">
                <a:solidFill>
                  <a:schemeClr val="bg1"/>
                </a:solidFill>
              </a:defRPr>
            </a:lvl4pPr>
            <a:lvl5pPr marL="0" indent="0" algn="ctr">
              <a:buFont typeface="Arial" panose="020B0604020202020204" pitchFamily="34" charset="0"/>
              <a:buNone/>
              <a:defRPr sz="1500" b="0">
                <a:solidFill>
                  <a:schemeClr val="bg1"/>
                </a:solidFill>
              </a:defRPr>
            </a:lvl5pPr>
            <a:lvl6pPr marL="0" indent="0" algn="ctr">
              <a:spcBef>
                <a:spcPts val="0"/>
              </a:spcBef>
              <a:buFont typeface="Arial" panose="020B0604020202020204" pitchFamily="34" charset="0"/>
              <a:buNone/>
              <a:defRPr sz="1500" b="0">
                <a:solidFill>
                  <a:schemeClr val="bg1"/>
                </a:solidFill>
              </a:defRPr>
            </a:lvl6pPr>
            <a:lvl7pPr marL="0" indent="0" algn="ctr">
              <a:buFont typeface="Arial" panose="020B0604020202020204" pitchFamily="34" charset="0"/>
              <a:buNone/>
              <a:defRPr sz="1500" b="0">
                <a:solidFill>
                  <a:schemeClr val="bg1"/>
                </a:solidFill>
              </a:defRPr>
            </a:lvl7pPr>
            <a:lvl8pPr algn="ctr">
              <a:spcBef>
                <a:spcPts val="0"/>
              </a:spcBef>
              <a:defRPr sz="1500" b="0">
                <a:solidFill>
                  <a:schemeClr val="bg1"/>
                </a:solidFill>
              </a:defRPr>
            </a:lvl8pPr>
            <a:lvl9pPr algn="ctr">
              <a:spcBef>
                <a:spcPts val="0"/>
              </a:spcBef>
              <a:defRPr sz="1500" b="0">
                <a:solidFill>
                  <a:schemeClr val="bg1"/>
                </a:solidFill>
              </a:defRPr>
            </a:lvl9pPr>
          </a:lstStyle>
          <a:p>
            <a:pPr lvl="0"/>
            <a:r>
              <a:rPr lang="de-DE"/>
              <a:t>00</a:t>
            </a:r>
          </a:p>
          <a:p>
            <a:pPr lvl="1"/>
            <a:r>
              <a:rPr lang="de-DE"/>
              <a:t>Zweite Ebene</a:t>
            </a:r>
          </a:p>
        </p:txBody>
      </p:sp>
      <p:sp>
        <p:nvSpPr>
          <p:cNvPr id="2" name="Datumsplatzhalter 1">
            <a:extLst>
              <a:ext uri="{FF2B5EF4-FFF2-40B4-BE49-F238E27FC236}">
                <a16:creationId xmlns:a16="http://schemas.microsoft.com/office/drawing/2014/main" id="{93DCDE5B-513A-46BA-8A98-AC58A2315EAE}"/>
              </a:ext>
              <a:ext uri="{C183D7F6-B498-43B3-948B-1728B52AA6E4}">
                <adec:decorative xmlns:adec="http://schemas.microsoft.com/office/drawing/2017/decorative" val="1"/>
              </a:ext>
            </a:extLst>
          </p:cNvPr>
          <p:cNvSpPr>
            <a:spLocks noGrp="1"/>
          </p:cNvSpPr>
          <p:nvPr>
            <p:ph type="dt" sz="half" idx="33"/>
          </p:nvPr>
        </p:nvSpPr>
        <p:spPr/>
        <p:txBody>
          <a:bodyPr/>
          <a:lstStyle/>
          <a:p>
            <a:fld id="{D759B6EA-E465-4C0B-AB82-C5FA7F32581D}" type="datetime1">
              <a:rPr lang="de-DE" smtClean="0"/>
              <a:t>17.11.2024</a:t>
            </a:fld>
            <a:endParaRPr lang="de-DE"/>
          </a:p>
        </p:txBody>
      </p:sp>
      <p:sp>
        <p:nvSpPr>
          <p:cNvPr id="6" name="Fußzeilenplatzhalter 5">
            <a:extLst>
              <a:ext uri="{FF2B5EF4-FFF2-40B4-BE49-F238E27FC236}">
                <a16:creationId xmlns:a16="http://schemas.microsoft.com/office/drawing/2014/main" id="{E4E88788-E36F-47D6-BDFF-F1DE523F2D30}"/>
              </a:ext>
              <a:ext uri="{C183D7F6-B498-43B3-948B-1728B52AA6E4}">
                <adec:decorative xmlns:adec="http://schemas.microsoft.com/office/drawing/2017/decorative" val="1"/>
              </a:ext>
            </a:extLst>
          </p:cNvPr>
          <p:cNvSpPr>
            <a:spLocks noGrp="1"/>
          </p:cNvSpPr>
          <p:nvPr>
            <p:ph type="ftr" sz="quarter" idx="34"/>
          </p:nvPr>
        </p:nvSpPr>
        <p:spPr/>
        <p:txBody>
          <a:bodyPr/>
          <a:lstStyle/>
          <a:p>
            <a:endParaRPr lang="de-DE"/>
          </a:p>
        </p:txBody>
      </p:sp>
      <p:sp>
        <p:nvSpPr>
          <p:cNvPr id="7" name="Foliennummernplatzhalter 6">
            <a:extLst>
              <a:ext uri="{FF2B5EF4-FFF2-40B4-BE49-F238E27FC236}">
                <a16:creationId xmlns:a16="http://schemas.microsoft.com/office/drawing/2014/main" id="{49C57C55-71A6-4F90-95E0-57275999CE9C}"/>
              </a:ext>
            </a:extLst>
          </p:cNvPr>
          <p:cNvSpPr>
            <a:spLocks noGrp="1"/>
          </p:cNvSpPr>
          <p:nvPr>
            <p:ph type="sldNum" sz="quarter" idx="35"/>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144669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3DD5FA1-1A86-4F50-BAC2-A3EE13374FC5}"/>
              </a:ext>
              <a:ext uri="{C183D7F6-B498-43B3-948B-1728B52AA6E4}">
                <adec:decorative xmlns:adec="http://schemas.microsoft.com/office/drawing/2017/decorative" val="1"/>
              </a:ext>
            </a:extLst>
          </p:cNvPr>
          <p:cNvSpPr>
            <a:spLocks noGrp="1"/>
          </p:cNvSpPr>
          <p:nvPr>
            <p:ph type="dt" sz="half" idx="25"/>
          </p:nvPr>
        </p:nvSpPr>
        <p:spPr/>
        <p:txBody>
          <a:bodyPr/>
          <a:lstStyle/>
          <a:p>
            <a:fld id="{BB7D4C4B-80B9-479A-A86B-E4FF54E73974}" type="datetime1">
              <a:rPr lang="de-DE" smtClean="0"/>
              <a:t>17.11.2024</a:t>
            </a:fld>
            <a:endParaRPr lang="de-DE"/>
          </a:p>
        </p:txBody>
      </p:sp>
      <p:sp>
        <p:nvSpPr>
          <p:cNvPr id="7" name="Fußzeilenplatzhalter 6">
            <a:extLst>
              <a:ext uri="{FF2B5EF4-FFF2-40B4-BE49-F238E27FC236}">
                <a16:creationId xmlns:a16="http://schemas.microsoft.com/office/drawing/2014/main" id="{3B61B397-1F07-41B4-8EA8-A7625F904234}"/>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8" name="Foliennummernplatzhalter 7">
            <a:extLst>
              <a:ext uri="{FF2B5EF4-FFF2-40B4-BE49-F238E27FC236}">
                <a16:creationId xmlns:a16="http://schemas.microsoft.com/office/drawing/2014/main" id="{A7CCFC2C-01A4-427C-AF15-E4801AB92B6D}"/>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1152170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Nur Titel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5228A928-FBCC-4CF0-9011-33E5B7B59D8E}"/>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4" name="Freihandform: Form 13">
            <a:extLst>
              <a:ext uri="{FF2B5EF4-FFF2-40B4-BE49-F238E27FC236}">
                <a16:creationId xmlns:a16="http://schemas.microsoft.com/office/drawing/2014/main" id="{7637B9F2-7662-4FBF-BE0E-49F11C687FF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5085F6FC-50B6-4561-974E-AFF8AC41794B}"/>
              </a:ext>
              <a:ext uri="{C183D7F6-B498-43B3-948B-1728B52AA6E4}">
                <adec:decorative xmlns:adec="http://schemas.microsoft.com/office/drawing/2017/decorative" val="1"/>
              </a:ext>
            </a:extLst>
          </p:cNvPr>
          <p:cNvSpPr>
            <a:spLocks noGrp="1"/>
          </p:cNvSpPr>
          <p:nvPr>
            <p:ph type="dt" sz="half" idx="10"/>
          </p:nvPr>
        </p:nvSpPr>
        <p:spPr/>
        <p:txBody>
          <a:bodyPr/>
          <a:lstStyle/>
          <a:p>
            <a:fld id="{DCCFE85D-65FD-4F4C-887F-5DD7A02E98FB}" type="datetime1">
              <a:rPr lang="de-DE" smtClean="0"/>
              <a:t>17.11.2024</a:t>
            </a:fld>
            <a:endParaRPr lang="de-DE"/>
          </a:p>
        </p:txBody>
      </p:sp>
      <p:sp>
        <p:nvSpPr>
          <p:cNvPr id="6" name="Fußzeilenplatzhalter 5">
            <a:extLst>
              <a:ext uri="{FF2B5EF4-FFF2-40B4-BE49-F238E27FC236}">
                <a16:creationId xmlns:a16="http://schemas.microsoft.com/office/drawing/2014/main" id="{D76EC02D-2D9E-4274-B9A3-AB4BE8DDC558}"/>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F8D77D1-2E8D-4385-85B1-A8EAF45A4314}"/>
              </a:ext>
            </a:extLst>
          </p:cNvPr>
          <p:cNvSpPr>
            <a:spLocks noGrp="1"/>
          </p:cNvSpPr>
          <p:nvPr>
            <p:ph type="sldNum" sz="quarter" idx="1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9654487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A778AE51-1AF2-48BC-8A48-6750BD83403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0259576-C38C-44DB-8DC4-45EAFCA235BF}"/>
              </a:ext>
              <a:ext uri="{C183D7F6-B498-43B3-948B-1728B52AA6E4}">
                <adec:decorative xmlns:adec="http://schemas.microsoft.com/office/drawing/2017/decorative" val="1"/>
              </a:ext>
            </a:extLst>
          </p:cNvPr>
          <p:cNvSpPr>
            <a:spLocks noGrp="1"/>
          </p:cNvSpPr>
          <p:nvPr>
            <p:ph type="dt" sz="half" idx="25"/>
          </p:nvPr>
        </p:nvSpPr>
        <p:spPr/>
        <p:txBody>
          <a:bodyPr/>
          <a:lstStyle/>
          <a:p>
            <a:fld id="{03CFD4FB-A927-4F60-81B9-94A7357E570E}" type="datetime1">
              <a:rPr lang="de-DE" smtClean="0"/>
              <a:t>17.11.2024</a:t>
            </a:fld>
            <a:endParaRPr lang="de-DE"/>
          </a:p>
        </p:txBody>
      </p:sp>
      <p:sp>
        <p:nvSpPr>
          <p:cNvPr id="8" name="Fußzeilenplatzhalter 7">
            <a:extLst>
              <a:ext uri="{FF2B5EF4-FFF2-40B4-BE49-F238E27FC236}">
                <a16:creationId xmlns:a16="http://schemas.microsoft.com/office/drawing/2014/main" id="{F9AFE007-DA74-4741-B391-58B521B5FFAD}"/>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4F75F52C-E1CA-4946-822E-C7E0AC1EFA1C}"/>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3511661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8" name="SmartArt-Platzhalter 15">
            <a:extLst>
              <a:ext uri="{FF2B5EF4-FFF2-40B4-BE49-F238E27FC236}">
                <a16:creationId xmlns:a16="http://schemas.microsoft.com/office/drawing/2014/main" id="{3AE8AF3D-C01D-486B-BA38-9FA3517E547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46BB1C15-432A-49F1-8CAA-B09B103383F1}"/>
              </a:ext>
              <a:ext uri="{C183D7F6-B498-43B3-948B-1728B52AA6E4}">
                <adec:decorative xmlns:adec="http://schemas.microsoft.com/office/drawing/2017/decorative" val="1"/>
              </a:ext>
            </a:extLst>
          </p:cNvPr>
          <p:cNvSpPr>
            <a:spLocks noGrp="1"/>
          </p:cNvSpPr>
          <p:nvPr>
            <p:ph type="dt" sz="half" idx="25"/>
          </p:nvPr>
        </p:nvSpPr>
        <p:spPr/>
        <p:txBody>
          <a:bodyPr/>
          <a:lstStyle/>
          <a:p>
            <a:fld id="{567C7B5A-C928-43DA-A348-142B72B9FA8C}" type="datetime1">
              <a:rPr lang="de-DE" smtClean="0"/>
              <a:t>17.11.2024</a:t>
            </a:fld>
            <a:endParaRPr lang="de-DE"/>
          </a:p>
        </p:txBody>
      </p:sp>
      <p:sp>
        <p:nvSpPr>
          <p:cNvPr id="9" name="Fußzeilenplatzhalter 8">
            <a:extLst>
              <a:ext uri="{FF2B5EF4-FFF2-40B4-BE49-F238E27FC236}">
                <a16:creationId xmlns:a16="http://schemas.microsoft.com/office/drawing/2014/main" id="{E8841684-6FA3-437C-ABD1-AC8C3C6B0732}"/>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0" name="Foliennummernplatzhalter 9">
            <a:extLst>
              <a:ext uri="{FF2B5EF4-FFF2-40B4-BE49-F238E27FC236}">
                <a16:creationId xmlns:a16="http://schemas.microsoft.com/office/drawing/2014/main" id="{F27569A6-071E-4E15-B632-1A50B83A909A}"/>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75157140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F5D1F03E-FB2A-4674-A41E-83C9F652F144}"/>
              </a:ext>
              <a:ext uri="{C183D7F6-B498-43B3-948B-1728B52AA6E4}">
                <adec:decorative xmlns:adec="http://schemas.microsoft.com/office/drawing/2017/decorative" val="1"/>
              </a:ext>
            </a:extLst>
          </p:cNvPr>
          <p:cNvSpPr>
            <a:spLocks noGrp="1"/>
          </p:cNvSpPr>
          <p:nvPr>
            <p:ph type="dt" sz="half" idx="25"/>
          </p:nvPr>
        </p:nvSpPr>
        <p:spPr/>
        <p:txBody>
          <a:bodyPr/>
          <a:lstStyle/>
          <a:p>
            <a:fld id="{F2D8D6E6-E6B5-46A4-B708-210E5AEA0EB4}" type="datetime1">
              <a:rPr lang="de-DE" smtClean="0"/>
              <a:t>17.11.2024</a:t>
            </a:fld>
            <a:endParaRPr lang="de-DE"/>
          </a:p>
        </p:txBody>
      </p:sp>
      <p:sp>
        <p:nvSpPr>
          <p:cNvPr id="10" name="Fußzeilenplatzhalter 9">
            <a:extLst>
              <a:ext uri="{FF2B5EF4-FFF2-40B4-BE49-F238E27FC236}">
                <a16:creationId xmlns:a16="http://schemas.microsoft.com/office/drawing/2014/main" id="{16F65C4D-7EF3-4E34-996C-70A3F95A64BE}"/>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1" name="Foliennummernplatzhalter 10">
            <a:extLst>
              <a:ext uri="{FF2B5EF4-FFF2-40B4-BE49-F238E27FC236}">
                <a16:creationId xmlns:a16="http://schemas.microsoft.com/office/drawing/2014/main" id="{F394C8F9-9735-41F0-A5CF-EF28684A962F}"/>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75982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1" y="5186364"/>
            <a:ext cx="5265539" cy="255984"/>
          </a:xfr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A9A2F64F-8860-48FC-B52F-65E47EF4C18B}"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pic>
        <p:nvPicPr>
          <p:cNvPr id="4" name="Grafik 3">
            <a:extLst>
              <a:ext uri="{FF2B5EF4-FFF2-40B4-BE49-F238E27FC236}">
                <a16:creationId xmlns:a16="http://schemas.microsoft.com/office/drawing/2014/main" id="{B1350879-4056-77A5-7608-E09B17455592}"/>
              </a:ext>
            </a:extLst>
          </p:cNvPr>
          <p:cNvPicPr>
            <a:picLocks noChangeAspect="1"/>
          </p:cNvPicPr>
          <p:nvPr userDrawn="1"/>
        </p:nvPicPr>
        <p:blipFill>
          <a:blip r:embed="rId2"/>
          <a:stretch>
            <a:fillRect/>
          </a:stretch>
        </p:blipFill>
        <p:spPr>
          <a:xfrm>
            <a:off x="0" y="6264315"/>
            <a:ext cx="945105" cy="945105"/>
          </a:xfrm>
          <a:prstGeom prst="rect">
            <a:avLst/>
          </a:prstGeom>
        </p:spPr>
      </p:pic>
      <p:pic>
        <p:nvPicPr>
          <p:cNvPr id="8" name="Grafik 7">
            <a:extLst>
              <a:ext uri="{FF2B5EF4-FFF2-40B4-BE49-F238E27FC236}">
                <a16:creationId xmlns:a16="http://schemas.microsoft.com/office/drawing/2014/main" id="{AEA07281-B2E0-53AB-F3A1-6E05D9EC32AF}"/>
              </a:ext>
            </a:extLst>
          </p:cNvPr>
          <p:cNvPicPr>
            <a:picLocks noChangeAspect="1"/>
          </p:cNvPicPr>
          <p:nvPr userDrawn="1"/>
        </p:nvPicPr>
        <p:blipFill>
          <a:blip r:embed="rId3"/>
          <a:stretch>
            <a:fillRect/>
          </a:stretch>
        </p:blipFill>
        <p:spPr>
          <a:xfrm>
            <a:off x="6095999" y="1801611"/>
            <a:ext cx="6193699" cy="1774504"/>
          </a:xfrm>
          <a:prstGeom prst="rect">
            <a:avLst/>
          </a:prstGeom>
        </p:spPr>
      </p:pic>
    </p:spTree>
    <p:extLst>
      <p:ext uri="{BB962C8B-B14F-4D97-AF65-F5344CB8AC3E}">
        <p14:creationId xmlns:p14="http://schemas.microsoft.com/office/powerpoint/2010/main" val="2185505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61BE247-FE00-42E1-81DC-AE84F37FF87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9CD08E5D-C885-8B27-C7F2-62813701DC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52819538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EA85D7F3-DB47-40CA-9438-6567B6B49220}"/>
              </a:ext>
              <a:ext uri="{C183D7F6-B498-43B3-948B-1728B52AA6E4}">
                <adec:decorative xmlns:adec="http://schemas.microsoft.com/office/drawing/2017/decorative" val="1"/>
              </a:ext>
            </a:extLst>
          </p:cNvPr>
          <p:cNvSpPr>
            <a:spLocks noGrp="1"/>
          </p:cNvSpPr>
          <p:nvPr>
            <p:ph type="dt" sz="half" idx="25"/>
          </p:nvPr>
        </p:nvSpPr>
        <p:spPr/>
        <p:txBody>
          <a:bodyPr/>
          <a:lstStyle/>
          <a:p>
            <a:fld id="{C01F283F-A343-4ECD-8F4F-7732A3A4A793}" type="datetime1">
              <a:rPr lang="de-DE" smtClean="0"/>
              <a:t>17.11.2024</a:t>
            </a:fld>
            <a:endParaRPr lang="de-DE"/>
          </a:p>
        </p:txBody>
      </p:sp>
      <p:sp>
        <p:nvSpPr>
          <p:cNvPr id="11" name="Fußzeilenplatzhalter 10">
            <a:extLst>
              <a:ext uri="{FF2B5EF4-FFF2-40B4-BE49-F238E27FC236}">
                <a16:creationId xmlns:a16="http://schemas.microsoft.com/office/drawing/2014/main" id="{F592A1FC-FB80-44A8-899F-74E00947FBF4}"/>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2" name="Foliennummernplatzhalter 11">
            <a:extLst>
              <a:ext uri="{FF2B5EF4-FFF2-40B4-BE49-F238E27FC236}">
                <a16:creationId xmlns:a16="http://schemas.microsoft.com/office/drawing/2014/main" id="{525FC921-D0B9-4AEF-B4B6-E41A75F72E99}"/>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475253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1C832FD-5353-40B6-890C-D5A120BD4270}"/>
              </a:ext>
              <a:ext uri="{C183D7F6-B498-43B3-948B-1728B52AA6E4}">
                <adec:decorative xmlns:adec="http://schemas.microsoft.com/office/drawing/2017/decorative" val="1"/>
              </a:ext>
            </a:extLst>
          </p:cNvPr>
          <p:cNvSpPr>
            <a:spLocks noGrp="1"/>
          </p:cNvSpPr>
          <p:nvPr>
            <p:ph type="dt" sz="half" idx="25"/>
          </p:nvPr>
        </p:nvSpPr>
        <p:spPr/>
        <p:txBody>
          <a:bodyPr/>
          <a:lstStyle/>
          <a:p>
            <a:fld id="{8F05E846-3E23-45A9-8271-B58AB9DB2C9A}" type="datetime1">
              <a:rPr lang="de-DE" smtClean="0"/>
              <a:t>17.11.2024</a:t>
            </a:fld>
            <a:endParaRPr lang="de-DE"/>
          </a:p>
        </p:txBody>
      </p:sp>
      <p:sp>
        <p:nvSpPr>
          <p:cNvPr id="8" name="Fußzeilenplatzhalter 7">
            <a:extLst>
              <a:ext uri="{FF2B5EF4-FFF2-40B4-BE49-F238E27FC236}">
                <a16:creationId xmlns:a16="http://schemas.microsoft.com/office/drawing/2014/main" id="{6D876FD8-FD89-4685-8BDF-30BD2653B606}"/>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0" name="Foliennummernplatzhalter 9">
            <a:extLst>
              <a:ext uri="{FF2B5EF4-FFF2-40B4-BE49-F238E27FC236}">
                <a16:creationId xmlns:a16="http://schemas.microsoft.com/office/drawing/2014/main" id="{D25C1838-6FA5-4488-B8B8-580877B66AA5}"/>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7652867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07BFE4BB-B5FD-419A-998F-09327FEC6FA3}"/>
              </a:ext>
              <a:ext uri="{C183D7F6-B498-43B3-948B-1728B52AA6E4}">
                <adec:decorative xmlns:adec="http://schemas.microsoft.com/office/drawing/2017/decorative" val="1"/>
              </a:ext>
            </a:extLst>
          </p:cNvPr>
          <p:cNvSpPr>
            <a:spLocks noGrp="1"/>
          </p:cNvSpPr>
          <p:nvPr>
            <p:ph type="dt" sz="half" idx="25"/>
          </p:nvPr>
        </p:nvSpPr>
        <p:spPr/>
        <p:txBody>
          <a:bodyPr/>
          <a:lstStyle/>
          <a:p>
            <a:fld id="{EBB7A283-1C6D-4F0C-AEFB-ABBE2E0CD947}" type="datetime1">
              <a:rPr lang="de-DE" smtClean="0"/>
              <a:t>17.11.2024</a:t>
            </a:fld>
            <a:endParaRPr lang="de-DE"/>
          </a:p>
        </p:txBody>
      </p:sp>
      <p:sp>
        <p:nvSpPr>
          <p:cNvPr id="8" name="Fußzeilenplatzhalter 7">
            <a:extLst>
              <a:ext uri="{FF2B5EF4-FFF2-40B4-BE49-F238E27FC236}">
                <a16:creationId xmlns:a16="http://schemas.microsoft.com/office/drawing/2014/main" id="{1B9D1E6A-EA91-4CC5-866E-443C33F9D2FF}"/>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8800EBC1-8919-4ECC-9234-8EB458C13B41}"/>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19944364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38CF302-D365-4B6E-A384-7C075033DCE5}"/>
              </a:ext>
              <a:ext uri="{C183D7F6-B498-43B3-948B-1728B52AA6E4}">
                <adec:decorative xmlns:adec="http://schemas.microsoft.com/office/drawing/2017/decorative" val="1"/>
              </a:ext>
            </a:extLst>
          </p:cNvPr>
          <p:cNvSpPr>
            <a:spLocks noGrp="1"/>
          </p:cNvSpPr>
          <p:nvPr>
            <p:ph type="dt" sz="half" idx="25"/>
          </p:nvPr>
        </p:nvSpPr>
        <p:spPr/>
        <p:txBody>
          <a:bodyPr/>
          <a:lstStyle/>
          <a:p>
            <a:fld id="{709875FF-135A-43EC-A4E4-A0980111D18A}" type="datetime1">
              <a:rPr lang="de-DE" smtClean="0"/>
              <a:t>17.11.2024</a:t>
            </a:fld>
            <a:endParaRPr lang="de-DE"/>
          </a:p>
        </p:txBody>
      </p:sp>
      <p:sp>
        <p:nvSpPr>
          <p:cNvPr id="8" name="Fußzeilenplatzhalter 7">
            <a:extLst>
              <a:ext uri="{FF2B5EF4-FFF2-40B4-BE49-F238E27FC236}">
                <a16:creationId xmlns:a16="http://schemas.microsoft.com/office/drawing/2014/main" id="{E8FFC3E6-1167-4832-AFA4-A796A7FC4A2F}"/>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96FE913B-9D3A-4F24-AC1D-220347E83CC0}"/>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51181967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 Bild run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1" name="Bildplatzhalter 10">
            <a:extLst>
              <a:ext uri="{FF2B5EF4-FFF2-40B4-BE49-F238E27FC236}">
                <a16:creationId xmlns:a16="http://schemas.microsoft.com/office/drawing/2014/main" id="{D4EEF3E0-B7D5-48DD-BF3F-C1F5C3714CEB}"/>
              </a:ext>
            </a:extLst>
          </p:cNvPr>
          <p:cNvSpPr>
            <a:spLocks noGrp="1"/>
          </p:cNvSpPr>
          <p:nvPr>
            <p:ph type="pic" sz="quarter" idx="14" hasCustomPrompt="1"/>
          </p:nvPr>
        </p:nvSpPr>
        <p:spPr bwMode="gray">
          <a:xfrm>
            <a:off x="8526364" y="0"/>
            <a:ext cx="3665636" cy="6200180"/>
          </a:xfrm>
          <a:custGeom>
            <a:avLst/>
            <a:gdLst>
              <a:gd name="connsiteX0" fmla="*/ 0 w 3910012"/>
              <a:gd name="connsiteY0" fmla="*/ 0 h 6613525"/>
              <a:gd name="connsiteX1" fmla="*/ 3910012 w 3910012"/>
              <a:gd name="connsiteY1" fmla="*/ 0 h 6613525"/>
              <a:gd name="connsiteX2" fmla="*/ 3910012 w 3910012"/>
              <a:gd name="connsiteY2" fmla="*/ 219074 h 6613525"/>
              <a:gd name="connsiteX3" fmla="*/ 3910012 w 3910012"/>
              <a:gd name="connsiteY3" fmla="*/ 434975 h 6613525"/>
              <a:gd name="connsiteX4" fmla="*/ 3910012 w 3910012"/>
              <a:gd name="connsiteY4" fmla="*/ 2397600 h 6613525"/>
              <a:gd name="connsiteX5" fmla="*/ 3910012 w 3910012"/>
              <a:gd name="connsiteY5" fmla="*/ 6397624 h 6613525"/>
              <a:gd name="connsiteX6" fmla="*/ 3910012 w 3910012"/>
              <a:gd name="connsiteY6" fmla="*/ 6613525 h 6613525"/>
              <a:gd name="connsiteX7" fmla="*/ 3841287 w 3910012"/>
              <a:gd name="connsiteY7" fmla="*/ 6613525 h 6613525"/>
              <a:gd name="connsiteX8" fmla="*/ 1992016 w 3910012"/>
              <a:gd name="connsiteY8" fmla="*/ 6613525 h 6613525"/>
              <a:gd name="connsiteX9" fmla="*/ 0 w 3910012"/>
              <a:gd name="connsiteY9" fmla="*/ 4402839 h 6613525"/>
              <a:gd name="connsiteX10" fmla="*/ 0 w 3910012"/>
              <a:gd name="connsiteY10" fmla="*/ 4186938 h 6613525"/>
              <a:gd name="connsiteX11" fmla="*/ 0 w 3910012"/>
              <a:gd name="connsiteY11" fmla="*/ 2397600 h 6613525"/>
              <a:gd name="connsiteX12" fmla="*/ 0 w 3910012"/>
              <a:gd name="connsiteY12" fmla="*/ 434975 h 6613525"/>
              <a:gd name="connsiteX13" fmla="*/ 0 w 3910012"/>
              <a:gd name="connsiteY13" fmla="*/ 219074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012" h="6613525">
                <a:moveTo>
                  <a:pt x="0" y="0"/>
                </a:moveTo>
                <a:lnTo>
                  <a:pt x="3910012" y="0"/>
                </a:lnTo>
                <a:lnTo>
                  <a:pt x="3910012" y="219074"/>
                </a:lnTo>
                <a:lnTo>
                  <a:pt x="3910012" y="434975"/>
                </a:lnTo>
                <a:lnTo>
                  <a:pt x="3910012" y="2397600"/>
                </a:lnTo>
                <a:lnTo>
                  <a:pt x="3910012" y="6397624"/>
                </a:lnTo>
                <a:lnTo>
                  <a:pt x="3910012" y="6613525"/>
                </a:lnTo>
                <a:lnTo>
                  <a:pt x="3841287" y="6613525"/>
                </a:lnTo>
                <a:cubicBezTo>
                  <a:pt x="1992016" y="6613525"/>
                  <a:pt x="1992016" y="6613525"/>
                  <a:pt x="1992016" y="6613525"/>
                </a:cubicBezTo>
                <a:cubicBezTo>
                  <a:pt x="895707" y="6613525"/>
                  <a:pt x="0" y="5624670"/>
                  <a:pt x="0" y="4402839"/>
                </a:cubicBezTo>
                <a:lnTo>
                  <a:pt x="0" y="4186938"/>
                </a:lnTo>
                <a:lnTo>
                  <a:pt x="0" y="2397600"/>
                </a:lnTo>
                <a:lnTo>
                  <a:pt x="0" y="434975"/>
                </a:lnTo>
                <a:lnTo>
                  <a:pt x="0" y="219074"/>
                </a:lnTo>
                <a:close/>
              </a:path>
            </a:pathLst>
          </a:cu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EBC6C0B-5CCC-4B94-A763-449F1DE24E8B}"/>
              </a:ext>
              <a:ext uri="{C183D7F6-B498-43B3-948B-1728B52AA6E4}">
                <adec:decorative xmlns:adec="http://schemas.microsoft.com/office/drawing/2017/decorative" val="1"/>
              </a:ext>
            </a:extLst>
          </p:cNvPr>
          <p:cNvSpPr>
            <a:spLocks noGrp="1"/>
          </p:cNvSpPr>
          <p:nvPr>
            <p:ph type="dt" sz="half" idx="25"/>
          </p:nvPr>
        </p:nvSpPr>
        <p:spPr/>
        <p:txBody>
          <a:bodyPr/>
          <a:lstStyle/>
          <a:p>
            <a:fld id="{6FE96EA7-92EB-404A-B50E-D41343EF4D9C}" type="datetime1">
              <a:rPr lang="de-DE" smtClean="0"/>
              <a:t>17.11.2024</a:t>
            </a:fld>
            <a:endParaRPr lang="de-DE"/>
          </a:p>
        </p:txBody>
      </p:sp>
      <p:sp>
        <p:nvSpPr>
          <p:cNvPr id="8" name="Fußzeilenplatzhalter 7">
            <a:extLst>
              <a:ext uri="{FF2B5EF4-FFF2-40B4-BE49-F238E27FC236}">
                <a16:creationId xmlns:a16="http://schemas.microsoft.com/office/drawing/2014/main" id="{0ECC16AC-C34B-4437-837C-B2D5EFC4DC50}"/>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5D91E655-AFA6-4F34-B5BF-BACE29A75E3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66945428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 Bild run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2" name="Bildplatzhalter 11">
            <a:extLst>
              <a:ext uri="{FF2B5EF4-FFF2-40B4-BE49-F238E27FC236}">
                <a16:creationId xmlns:a16="http://schemas.microsoft.com/office/drawing/2014/main" id="{C772F101-C742-4D1C-A801-EDE41F201EB8}"/>
              </a:ext>
            </a:extLst>
          </p:cNvPr>
          <p:cNvSpPr>
            <a:spLocks noGrp="1"/>
          </p:cNvSpPr>
          <p:nvPr>
            <p:ph type="pic" sz="quarter" idx="25" hasCustomPrompt="1"/>
          </p:nvPr>
        </p:nvSpPr>
        <p:spPr bwMode="gray">
          <a:xfrm>
            <a:off x="6096000" y="0"/>
            <a:ext cx="6096000" cy="6200180"/>
          </a:xfrm>
          <a:custGeom>
            <a:avLst/>
            <a:gdLst>
              <a:gd name="connsiteX0" fmla="*/ 0 w 6502400"/>
              <a:gd name="connsiteY0" fmla="*/ 0 h 6613525"/>
              <a:gd name="connsiteX1" fmla="*/ 6502400 w 6502400"/>
              <a:gd name="connsiteY1" fmla="*/ 0 h 6613525"/>
              <a:gd name="connsiteX2" fmla="*/ 6502400 w 6502400"/>
              <a:gd name="connsiteY2" fmla="*/ 219074 h 6613525"/>
              <a:gd name="connsiteX3" fmla="*/ 6502400 w 6502400"/>
              <a:gd name="connsiteY3" fmla="*/ 434975 h 6613525"/>
              <a:gd name="connsiteX4" fmla="*/ 6502400 w 6502400"/>
              <a:gd name="connsiteY4" fmla="*/ 2577600 h 6613525"/>
              <a:gd name="connsiteX5" fmla="*/ 6502400 w 6502400"/>
              <a:gd name="connsiteY5" fmla="*/ 6397624 h 6613525"/>
              <a:gd name="connsiteX6" fmla="*/ 6502400 w 6502400"/>
              <a:gd name="connsiteY6" fmla="*/ 6613525 h 6613525"/>
              <a:gd name="connsiteX7" fmla="*/ 6456527 w 6502400"/>
              <a:gd name="connsiteY7" fmla="*/ 6613525 h 6613525"/>
              <a:gd name="connsiteX8" fmla="*/ 5729227 w 6502400"/>
              <a:gd name="connsiteY8" fmla="*/ 6613525 h 6613525"/>
              <a:gd name="connsiteX9" fmla="*/ 5700807 w 6502400"/>
              <a:gd name="connsiteY9" fmla="*/ 6613525 h 6613525"/>
              <a:gd name="connsiteX10" fmla="*/ 5572241 w 6502400"/>
              <a:gd name="connsiteY10" fmla="*/ 6613525 h 6613525"/>
              <a:gd name="connsiteX11" fmla="*/ 5429516 w 6502400"/>
              <a:gd name="connsiteY11" fmla="*/ 6613525 h 6613525"/>
              <a:gd name="connsiteX12" fmla="*/ 5363860 w 6502400"/>
              <a:gd name="connsiteY12" fmla="*/ 6613525 h 6613525"/>
              <a:gd name="connsiteX13" fmla="*/ 5300374 w 6502400"/>
              <a:gd name="connsiteY13" fmla="*/ 6613525 h 6613525"/>
              <a:gd name="connsiteX14" fmla="*/ 5184136 w 6502400"/>
              <a:gd name="connsiteY14" fmla="*/ 6613525 h 6613525"/>
              <a:gd name="connsiteX15" fmla="*/ 5080119 w 6502400"/>
              <a:gd name="connsiteY15" fmla="*/ 6613525 h 6613525"/>
              <a:gd name="connsiteX16" fmla="*/ 5047964 w 6502400"/>
              <a:gd name="connsiteY16" fmla="*/ 6613525 h 6613525"/>
              <a:gd name="connsiteX17" fmla="*/ 4987649 w 6502400"/>
              <a:gd name="connsiteY17" fmla="*/ 6613525 h 6613525"/>
              <a:gd name="connsiteX18" fmla="*/ 4834626 w 6502400"/>
              <a:gd name="connsiteY18" fmla="*/ 6613525 h 6613525"/>
              <a:gd name="connsiteX19" fmla="*/ 4752443 w 6502400"/>
              <a:gd name="connsiteY19" fmla="*/ 6613525 h 6613525"/>
              <a:gd name="connsiteX20" fmla="*/ 4719631 w 6502400"/>
              <a:gd name="connsiteY20" fmla="*/ 6613525 h 6613525"/>
              <a:gd name="connsiteX21" fmla="*/ 4637234 w 6502400"/>
              <a:gd name="connsiteY21" fmla="*/ 6613525 h 6613525"/>
              <a:gd name="connsiteX22" fmla="*/ 4582000 w 6502400"/>
              <a:gd name="connsiteY22" fmla="*/ 6613525 h 6613525"/>
              <a:gd name="connsiteX23" fmla="*/ 4548498 w 6502400"/>
              <a:gd name="connsiteY23" fmla="*/ 6613525 h 6613525"/>
              <a:gd name="connsiteX24" fmla="*/ 4531295 w 6502400"/>
              <a:gd name="connsiteY24" fmla="*/ 6613525 h 6613525"/>
              <a:gd name="connsiteX25" fmla="*/ 4524050 w 6502400"/>
              <a:gd name="connsiteY25" fmla="*/ 6613525 h 6613525"/>
              <a:gd name="connsiteX26" fmla="*/ 4476616 w 6502400"/>
              <a:gd name="connsiteY26" fmla="*/ 6613525 h 6613525"/>
              <a:gd name="connsiteX27" fmla="*/ 1992016 w 6502400"/>
              <a:gd name="connsiteY27" fmla="*/ 6613525 h 6613525"/>
              <a:gd name="connsiteX28" fmla="*/ 0 w 6502400"/>
              <a:gd name="connsiteY28" fmla="*/ 4402839 h 6613525"/>
              <a:gd name="connsiteX29" fmla="*/ 0 w 6502400"/>
              <a:gd name="connsiteY29" fmla="*/ 4186938 h 6613525"/>
              <a:gd name="connsiteX30" fmla="*/ 0 w 6502400"/>
              <a:gd name="connsiteY30" fmla="*/ 2577600 h 6613525"/>
              <a:gd name="connsiteX31" fmla="*/ 0 w 6502400"/>
              <a:gd name="connsiteY31" fmla="*/ 434975 h 6613525"/>
              <a:gd name="connsiteX32" fmla="*/ 0 w 6502400"/>
              <a:gd name="connsiteY32" fmla="*/ 219074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02400" h="6613525">
                <a:moveTo>
                  <a:pt x="0" y="0"/>
                </a:moveTo>
                <a:lnTo>
                  <a:pt x="6502400" y="0"/>
                </a:lnTo>
                <a:lnTo>
                  <a:pt x="6502400" y="219074"/>
                </a:lnTo>
                <a:lnTo>
                  <a:pt x="6502400" y="434975"/>
                </a:lnTo>
                <a:lnTo>
                  <a:pt x="6502400" y="2577600"/>
                </a:lnTo>
                <a:lnTo>
                  <a:pt x="6502400" y="6397624"/>
                </a:lnTo>
                <a:lnTo>
                  <a:pt x="6502400" y="6613525"/>
                </a:lnTo>
                <a:lnTo>
                  <a:pt x="6456527" y="6613525"/>
                </a:lnTo>
                <a:cubicBezTo>
                  <a:pt x="6175098" y="6613525"/>
                  <a:pt x="5934655" y="6613525"/>
                  <a:pt x="5729227" y="6613525"/>
                </a:cubicBezTo>
                <a:lnTo>
                  <a:pt x="5700807" y="6613525"/>
                </a:lnTo>
                <a:lnTo>
                  <a:pt x="5572241" y="6613525"/>
                </a:lnTo>
                <a:lnTo>
                  <a:pt x="5429516" y="6613525"/>
                </a:lnTo>
                <a:lnTo>
                  <a:pt x="5363860" y="6613525"/>
                </a:lnTo>
                <a:lnTo>
                  <a:pt x="5300374" y="6613525"/>
                </a:lnTo>
                <a:lnTo>
                  <a:pt x="5184136" y="6613525"/>
                </a:lnTo>
                <a:lnTo>
                  <a:pt x="5080119" y="6613525"/>
                </a:lnTo>
                <a:lnTo>
                  <a:pt x="5047964" y="6613525"/>
                </a:lnTo>
                <a:lnTo>
                  <a:pt x="4987649" y="6613525"/>
                </a:lnTo>
                <a:lnTo>
                  <a:pt x="4834626" y="6613525"/>
                </a:lnTo>
                <a:lnTo>
                  <a:pt x="4752443" y="6613525"/>
                </a:lnTo>
                <a:lnTo>
                  <a:pt x="4719631" y="6613525"/>
                </a:lnTo>
                <a:lnTo>
                  <a:pt x="4637234" y="6613525"/>
                </a:lnTo>
                <a:lnTo>
                  <a:pt x="4582000" y="6613525"/>
                </a:lnTo>
                <a:lnTo>
                  <a:pt x="4548498" y="6613525"/>
                </a:lnTo>
                <a:lnTo>
                  <a:pt x="4531295" y="6613525"/>
                </a:lnTo>
                <a:lnTo>
                  <a:pt x="4524050" y="6613525"/>
                </a:lnTo>
                <a:lnTo>
                  <a:pt x="4476616" y="6613525"/>
                </a:lnTo>
                <a:cubicBezTo>
                  <a:pt x="1992016" y="6613525"/>
                  <a:pt x="1992016" y="6613525"/>
                  <a:pt x="1992016" y="6613525"/>
                </a:cubicBezTo>
                <a:cubicBezTo>
                  <a:pt x="895707" y="6613525"/>
                  <a:pt x="0" y="5624670"/>
                  <a:pt x="0" y="4402839"/>
                </a:cubicBezTo>
                <a:lnTo>
                  <a:pt x="0" y="4186938"/>
                </a:lnTo>
                <a:lnTo>
                  <a:pt x="0" y="2577600"/>
                </a:lnTo>
                <a:lnTo>
                  <a:pt x="0" y="434975"/>
                </a:lnTo>
                <a:lnTo>
                  <a:pt x="0" y="219074"/>
                </a:lnTo>
                <a:close/>
              </a:path>
            </a:pathLst>
          </a:cu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A7F0CC5C-0F1D-42A1-8DE8-110E1560E463}"/>
              </a:ext>
              <a:ext uri="{C183D7F6-B498-43B3-948B-1728B52AA6E4}">
                <adec:decorative xmlns:adec="http://schemas.microsoft.com/office/drawing/2017/decorative" val="1"/>
              </a:ext>
            </a:extLst>
          </p:cNvPr>
          <p:cNvSpPr>
            <a:spLocks noGrp="1"/>
          </p:cNvSpPr>
          <p:nvPr>
            <p:ph type="dt" sz="half" idx="26"/>
          </p:nvPr>
        </p:nvSpPr>
        <p:spPr/>
        <p:txBody>
          <a:bodyPr/>
          <a:lstStyle/>
          <a:p>
            <a:fld id="{65B3E966-1A52-4335-9C14-0B1A67B88CD4}" type="datetime1">
              <a:rPr lang="de-DE" smtClean="0"/>
              <a:t>17.11.2024</a:t>
            </a:fld>
            <a:endParaRPr lang="de-DE"/>
          </a:p>
        </p:txBody>
      </p:sp>
      <p:sp>
        <p:nvSpPr>
          <p:cNvPr id="8" name="Fußzeilenplatzhalter 7">
            <a:extLst>
              <a:ext uri="{FF2B5EF4-FFF2-40B4-BE49-F238E27FC236}">
                <a16:creationId xmlns:a16="http://schemas.microsoft.com/office/drawing/2014/main" id="{8F6A88C6-D7A9-4AF3-8CD0-3A18BD36BCA5}"/>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de-DE"/>
          </a:p>
        </p:txBody>
      </p:sp>
      <p:sp>
        <p:nvSpPr>
          <p:cNvPr id="9" name="Foliennummernplatzhalter 8">
            <a:extLst>
              <a:ext uri="{FF2B5EF4-FFF2-40B4-BE49-F238E27FC236}">
                <a16:creationId xmlns:a16="http://schemas.microsoft.com/office/drawing/2014/main" id="{2581C330-ACF0-4AA0-9409-97890AB51D71}"/>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77197742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 Bild run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12" name="Bildplatzhalter 11">
            <a:extLst>
              <a:ext uri="{FF2B5EF4-FFF2-40B4-BE49-F238E27FC236}">
                <a16:creationId xmlns:a16="http://schemas.microsoft.com/office/drawing/2014/main" id="{1DFE47B0-30C5-47CC-9738-49C442D9CB19}"/>
              </a:ext>
            </a:extLst>
          </p:cNvPr>
          <p:cNvSpPr>
            <a:spLocks noGrp="1"/>
          </p:cNvSpPr>
          <p:nvPr>
            <p:ph type="pic" sz="quarter" idx="14" hasCustomPrompt="1"/>
          </p:nvPr>
        </p:nvSpPr>
        <p:spPr bwMode="gray">
          <a:xfrm>
            <a:off x="4881562" y="0"/>
            <a:ext cx="7310438" cy="6200180"/>
          </a:xfrm>
          <a:custGeom>
            <a:avLst/>
            <a:gdLst>
              <a:gd name="connsiteX0" fmla="*/ 0 w 7797800"/>
              <a:gd name="connsiteY0" fmla="*/ 0 h 6613525"/>
              <a:gd name="connsiteX1" fmla="*/ 7797800 w 7797800"/>
              <a:gd name="connsiteY1" fmla="*/ 0 h 6613525"/>
              <a:gd name="connsiteX2" fmla="*/ 7797800 w 7797800"/>
              <a:gd name="connsiteY2" fmla="*/ 219071 h 6613525"/>
              <a:gd name="connsiteX3" fmla="*/ 7797800 w 7797800"/>
              <a:gd name="connsiteY3" fmla="*/ 434975 h 6613525"/>
              <a:gd name="connsiteX4" fmla="*/ 7797800 w 7797800"/>
              <a:gd name="connsiteY4" fmla="*/ 3586163 h 6613525"/>
              <a:gd name="connsiteX5" fmla="*/ 7797800 w 7797800"/>
              <a:gd name="connsiteY5" fmla="*/ 6184900 h 6613525"/>
              <a:gd name="connsiteX6" fmla="*/ 7797800 w 7797800"/>
              <a:gd name="connsiteY6" fmla="*/ 6613525 h 6613525"/>
              <a:gd name="connsiteX7" fmla="*/ 7429735 w 7797800"/>
              <a:gd name="connsiteY7" fmla="*/ 6613525 h 6613525"/>
              <a:gd name="connsiteX8" fmla="*/ 5729227 w 7797800"/>
              <a:gd name="connsiteY8" fmla="*/ 6613525 h 6613525"/>
              <a:gd name="connsiteX9" fmla="*/ 5700807 w 7797800"/>
              <a:gd name="connsiteY9" fmla="*/ 6613525 h 6613525"/>
              <a:gd name="connsiteX10" fmla="*/ 5572241 w 7797800"/>
              <a:gd name="connsiteY10" fmla="*/ 6613525 h 6613525"/>
              <a:gd name="connsiteX11" fmla="*/ 5429516 w 7797800"/>
              <a:gd name="connsiteY11" fmla="*/ 6613525 h 6613525"/>
              <a:gd name="connsiteX12" fmla="*/ 5363860 w 7797800"/>
              <a:gd name="connsiteY12" fmla="*/ 6613525 h 6613525"/>
              <a:gd name="connsiteX13" fmla="*/ 5300374 w 7797800"/>
              <a:gd name="connsiteY13" fmla="*/ 6613525 h 6613525"/>
              <a:gd name="connsiteX14" fmla="*/ 5184136 w 7797800"/>
              <a:gd name="connsiteY14" fmla="*/ 6613525 h 6613525"/>
              <a:gd name="connsiteX15" fmla="*/ 5080119 w 7797800"/>
              <a:gd name="connsiteY15" fmla="*/ 6613525 h 6613525"/>
              <a:gd name="connsiteX16" fmla="*/ 5047964 w 7797800"/>
              <a:gd name="connsiteY16" fmla="*/ 6613525 h 6613525"/>
              <a:gd name="connsiteX17" fmla="*/ 4987649 w 7797800"/>
              <a:gd name="connsiteY17" fmla="*/ 6613525 h 6613525"/>
              <a:gd name="connsiteX18" fmla="*/ 4834626 w 7797800"/>
              <a:gd name="connsiteY18" fmla="*/ 6613525 h 6613525"/>
              <a:gd name="connsiteX19" fmla="*/ 4752443 w 7797800"/>
              <a:gd name="connsiteY19" fmla="*/ 6613525 h 6613525"/>
              <a:gd name="connsiteX20" fmla="*/ 4719631 w 7797800"/>
              <a:gd name="connsiteY20" fmla="*/ 6613525 h 6613525"/>
              <a:gd name="connsiteX21" fmla="*/ 4637234 w 7797800"/>
              <a:gd name="connsiteY21" fmla="*/ 6613525 h 6613525"/>
              <a:gd name="connsiteX22" fmla="*/ 4582000 w 7797800"/>
              <a:gd name="connsiteY22" fmla="*/ 6613525 h 6613525"/>
              <a:gd name="connsiteX23" fmla="*/ 4548498 w 7797800"/>
              <a:gd name="connsiteY23" fmla="*/ 6613525 h 6613525"/>
              <a:gd name="connsiteX24" fmla="*/ 4531295 w 7797800"/>
              <a:gd name="connsiteY24" fmla="*/ 6613525 h 6613525"/>
              <a:gd name="connsiteX25" fmla="*/ 4524050 w 7797800"/>
              <a:gd name="connsiteY25" fmla="*/ 6613525 h 6613525"/>
              <a:gd name="connsiteX26" fmla="*/ 4476616 w 7797800"/>
              <a:gd name="connsiteY26" fmla="*/ 6613525 h 6613525"/>
              <a:gd name="connsiteX27" fmla="*/ 1992016 w 7797800"/>
              <a:gd name="connsiteY27" fmla="*/ 6613525 h 6613525"/>
              <a:gd name="connsiteX28" fmla="*/ 0 w 7797800"/>
              <a:gd name="connsiteY28" fmla="*/ 4402839 h 6613525"/>
              <a:gd name="connsiteX29" fmla="*/ 0 w 7797800"/>
              <a:gd name="connsiteY29" fmla="*/ 3974214 h 6613525"/>
              <a:gd name="connsiteX30" fmla="*/ 0 w 7797800"/>
              <a:gd name="connsiteY30" fmla="*/ 3586163 h 6613525"/>
              <a:gd name="connsiteX31" fmla="*/ 0 w 7797800"/>
              <a:gd name="connsiteY31" fmla="*/ 434975 h 6613525"/>
              <a:gd name="connsiteX32" fmla="*/ 0 w 7797800"/>
              <a:gd name="connsiteY32" fmla="*/ 219071 h 66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97800" h="6613525">
                <a:moveTo>
                  <a:pt x="0" y="0"/>
                </a:moveTo>
                <a:lnTo>
                  <a:pt x="7797800" y="0"/>
                </a:lnTo>
                <a:lnTo>
                  <a:pt x="7797800" y="219071"/>
                </a:lnTo>
                <a:lnTo>
                  <a:pt x="7797800" y="434975"/>
                </a:lnTo>
                <a:lnTo>
                  <a:pt x="7797800" y="3586163"/>
                </a:lnTo>
                <a:lnTo>
                  <a:pt x="7797800" y="6184900"/>
                </a:lnTo>
                <a:lnTo>
                  <a:pt x="7797800" y="6613525"/>
                </a:lnTo>
                <a:lnTo>
                  <a:pt x="7429735" y="6613525"/>
                </a:lnTo>
                <a:cubicBezTo>
                  <a:pt x="6691002" y="6613525"/>
                  <a:pt x="6140082" y="6613525"/>
                  <a:pt x="5729227" y="6613525"/>
                </a:cubicBezTo>
                <a:lnTo>
                  <a:pt x="5700807" y="6613525"/>
                </a:lnTo>
                <a:lnTo>
                  <a:pt x="5572241" y="6613525"/>
                </a:lnTo>
                <a:lnTo>
                  <a:pt x="5429516" y="6613525"/>
                </a:lnTo>
                <a:lnTo>
                  <a:pt x="5363860" y="6613525"/>
                </a:lnTo>
                <a:lnTo>
                  <a:pt x="5300374" y="6613525"/>
                </a:lnTo>
                <a:lnTo>
                  <a:pt x="5184136" y="6613525"/>
                </a:lnTo>
                <a:lnTo>
                  <a:pt x="5080119" y="6613525"/>
                </a:lnTo>
                <a:lnTo>
                  <a:pt x="5047964" y="6613525"/>
                </a:lnTo>
                <a:lnTo>
                  <a:pt x="4987649" y="6613525"/>
                </a:lnTo>
                <a:lnTo>
                  <a:pt x="4834626" y="6613525"/>
                </a:lnTo>
                <a:lnTo>
                  <a:pt x="4752443" y="6613525"/>
                </a:lnTo>
                <a:lnTo>
                  <a:pt x="4719631" y="6613525"/>
                </a:lnTo>
                <a:lnTo>
                  <a:pt x="4637234" y="6613525"/>
                </a:lnTo>
                <a:lnTo>
                  <a:pt x="4582000" y="6613525"/>
                </a:lnTo>
                <a:lnTo>
                  <a:pt x="4548498" y="6613525"/>
                </a:lnTo>
                <a:lnTo>
                  <a:pt x="4531295" y="6613525"/>
                </a:lnTo>
                <a:lnTo>
                  <a:pt x="4524050" y="6613525"/>
                </a:lnTo>
                <a:lnTo>
                  <a:pt x="4476616" y="6613525"/>
                </a:lnTo>
                <a:cubicBezTo>
                  <a:pt x="1992016" y="6613525"/>
                  <a:pt x="1992016" y="6613525"/>
                  <a:pt x="1992016" y="6613525"/>
                </a:cubicBezTo>
                <a:cubicBezTo>
                  <a:pt x="895707" y="6613525"/>
                  <a:pt x="0" y="5624670"/>
                  <a:pt x="0" y="4402839"/>
                </a:cubicBezTo>
                <a:lnTo>
                  <a:pt x="0" y="3974214"/>
                </a:lnTo>
                <a:lnTo>
                  <a:pt x="0" y="3586163"/>
                </a:lnTo>
                <a:lnTo>
                  <a:pt x="0" y="434975"/>
                </a:lnTo>
                <a:lnTo>
                  <a:pt x="0" y="219071"/>
                </a:lnTo>
                <a:close/>
              </a:path>
            </a:pathLst>
          </a:cu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22C5063-6F9A-47D2-98AE-FD90D5057D9E}"/>
              </a:ext>
              <a:ext uri="{C183D7F6-B498-43B3-948B-1728B52AA6E4}">
                <adec:decorative xmlns:adec="http://schemas.microsoft.com/office/drawing/2017/decorative" val="1"/>
              </a:ext>
            </a:extLst>
          </p:cNvPr>
          <p:cNvSpPr>
            <a:spLocks noGrp="1"/>
          </p:cNvSpPr>
          <p:nvPr>
            <p:ph type="dt" sz="half" idx="25"/>
          </p:nvPr>
        </p:nvSpPr>
        <p:spPr/>
        <p:txBody>
          <a:bodyPr/>
          <a:lstStyle/>
          <a:p>
            <a:fld id="{B4634BBD-42CF-44D0-987C-71745409AC07}" type="datetime1">
              <a:rPr lang="de-DE" smtClean="0"/>
              <a:t>17.11.2024</a:t>
            </a:fld>
            <a:endParaRPr lang="de-DE"/>
          </a:p>
        </p:txBody>
      </p:sp>
      <p:sp>
        <p:nvSpPr>
          <p:cNvPr id="8" name="Fußzeilenplatzhalter 7">
            <a:extLst>
              <a:ext uri="{FF2B5EF4-FFF2-40B4-BE49-F238E27FC236}">
                <a16:creationId xmlns:a16="http://schemas.microsoft.com/office/drawing/2014/main" id="{C54CBE0B-95BC-4AD1-8CC9-CCE95489E235}"/>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B5FE58C4-85D7-4D5F-A2EA-E1D2BAA2AF2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86609552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8C1730A0-ED35-4C82-B49B-37D244A7A019}"/>
              </a:ext>
              <a:ext uri="{C183D7F6-B498-43B3-948B-1728B52AA6E4}">
                <adec:decorative xmlns:adec="http://schemas.microsoft.com/office/drawing/2017/decorative" val="1"/>
              </a:ext>
            </a:extLst>
          </p:cNvPr>
          <p:cNvSpPr>
            <a:spLocks noGrp="1"/>
          </p:cNvSpPr>
          <p:nvPr>
            <p:ph type="dt" sz="half" idx="25"/>
          </p:nvPr>
        </p:nvSpPr>
        <p:spPr/>
        <p:txBody>
          <a:bodyPr/>
          <a:lstStyle/>
          <a:p>
            <a:fld id="{645C63AF-A05C-48BF-830F-BD1A22424199}" type="datetime1">
              <a:rPr lang="de-DE" smtClean="0"/>
              <a:t>17.11.2024</a:t>
            </a:fld>
            <a:endParaRPr lang="de-DE"/>
          </a:p>
        </p:txBody>
      </p:sp>
      <p:sp>
        <p:nvSpPr>
          <p:cNvPr id="8" name="Fußzeilenplatzhalter 7">
            <a:extLst>
              <a:ext uri="{FF2B5EF4-FFF2-40B4-BE49-F238E27FC236}">
                <a16:creationId xmlns:a16="http://schemas.microsoft.com/office/drawing/2014/main" id="{163A68E5-A76E-4828-A264-5A2FC7EA9DE0}"/>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9" name="Foliennummernplatzhalter 8">
            <a:extLst>
              <a:ext uri="{FF2B5EF4-FFF2-40B4-BE49-F238E27FC236}">
                <a16:creationId xmlns:a16="http://schemas.microsoft.com/office/drawing/2014/main" id="{D76A07FA-204D-4CD9-A495-A5A239A13611}"/>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06047505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C7472B8-3348-4ECF-BE1D-CB675E93C1D3}"/>
              </a:ext>
              <a:ext uri="{C183D7F6-B498-43B3-948B-1728B52AA6E4}">
                <adec:decorative xmlns:adec="http://schemas.microsoft.com/office/drawing/2017/decorative" val="1"/>
              </a:ext>
            </a:extLst>
          </p:cNvPr>
          <p:cNvSpPr>
            <a:spLocks noGrp="1"/>
          </p:cNvSpPr>
          <p:nvPr>
            <p:ph type="dt" sz="half" idx="25"/>
          </p:nvPr>
        </p:nvSpPr>
        <p:spPr/>
        <p:txBody>
          <a:bodyPr/>
          <a:lstStyle/>
          <a:p>
            <a:fld id="{3A36017E-5F7B-4ED8-BA0C-880D5269613D}" type="datetime1">
              <a:rPr lang="de-DE" smtClean="0"/>
              <a:t>17.11.2024</a:t>
            </a:fld>
            <a:endParaRPr lang="de-DE"/>
          </a:p>
        </p:txBody>
      </p:sp>
      <p:sp>
        <p:nvSpPr>
          <p:cNvPr id="8" name="Fußzeilenplatzhalter 7">
            <a:extLst>
              <a:ext uri="{FF2B5EF4-FFF2-40B4-BE49-F238E27FC236}">
                <a16:creationId xmlns:a16="http://schemas.microsoft.com/office/drawing/2014/main" id="{02BF79FC-A778-4114-8BE7-1559A30AC0D2}"/>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1" name="Foliennummernplatzhalter 10">
            <a:extLst>
              <a:ext uri="{FF2B5EF4-FFF2-40B4-BE49-F238E27FC236}">
                <a16:creationId xmlns:a16="http://schemas.microsoft.com/office/drawing/2014/main" id="{6D97AB69-5941-4734-AF67-E3FD617192B3}"/>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98062674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 2x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4881563" y="1"/>
            <a:ext cx="3644800" cy="6602015"/>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8526364" y="1"/>
            <a:ext cx="3663404" cy="6602016"/>
          </a:xfrm>
          <a:prstGeom prst="rect">
            <a:avLst/>
          </a:prstGeom>
        </p:spPr>
        <p:txBody>
          <a:bodyPr wrap="square" tIns="1764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3999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7B6D993-D523-4C15-B185-BA2391C040B8}"/>
              </a:ext>
              <a:ext uri="{C183D7F6-B498-43B3-948B-1728B52AA6E4}">
                <adec:decorative xmlns:adec="http://schemas.microsoft.com/office/drawing/2017/decorative" val="1"/>
              </a:ext>
            </a:extLst>
          </p:cNvPr>
          <p:cNvSpPr>
            <a:spLocks noGrp="1"/>
          </p:cNvSpPr>
          <p:nvPr>
            <p:ph type="dt" sz="half" idx="25"/>
          </p:nvPr>
        </p:nvSpPr>
        <p:spPr/>
        <p:txBody>
          <a:bodyPr/>
          <a:lstStyle/>
          <a:p>
            <a:fld id="{35DB655A-FD75-4946-B887-AD9AE9F8C417}" type="datetime1">
              <a:rPr lang="de-DE" smtClean="0"/>
              <a:t>17.11.2024</a:t>
            </a:fld>
            <a:endParaRPr lang="de-DE"/>
          </a:p>
        </p:txBody>
      </p:sp>
      <p:sp>
        <p:nvSpPr>
          <p:cNvPr id="8" name="Fußzeilenplatzhalter 7">
            <a:extLst>
              <a:ext uri="{FF2B5EF4-FFF2-40B4-BE49-F238E27FC236}">
                <a16:creationId xmlns:a16="http://schemas.microsoft.com/office/drawing/2014/main" id="{DF18A606-2AEA-4095-82C7-0CFB8FA2031D}"/>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1" name="Foliennummernplatzhalter 10">
            <a:extLst>
              <a:ext uri="{FF2B5EF4-FFF2-40B4-BE49-F238E27FC236}">
                <a16:creationId xmlns:a16="http://schemas.microsoft.com/office/drawing/2014/main" id="{7C0DD871-8AA7-4826-9BFC-5EC28C560117}"/>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823194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4BF3AE8-A1D1-4A73-9FBA-B9408BC4908A}"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0FEA7CD-C7A9-FA59-5E0F-E34D3F96D93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3965841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 Bildercollage (3)">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50" y="0"/>
            <a:ext cx="3239988" cy="1336477"/>
          </a:xfrm>
        </p:spPr>
        <p:txBody>
          <a:bodyPr/>
          <a:lstStyle/>
          <a:p>
            <a:r>
              <a:rPr lang="de-DE"/>
              <a:t>Mastertitelformat bearbeiten</a:t>
            </a:r>
          </a:p>
        </p:txBody>
      </p:sp>
      <p:sp>
        <p:nvSpPr>
          <p:cNvPr id="18" name="Bildplatzhalter 9">
            <a:extLst>
              <a:ext uri="{FF2B5EF4-FFF2-40B4-BE49-F238E27FC236}">
                <a16:creationId xmlns:a16="http://schemas.microsoft.com/office/drawing/2014/main" id="{844F630B-020A-4708-A5F7-06D475ABA276}"/>
              </a:ext>
            </a:extLst>
          </p:cNvPr>
          <p:cNvSpPr>
            <a:spLocks noGrp="1"/>
          </p:cNvSpPr>
          <p:nvPr>
            <p:ph type="pic" sz="quarter" idx="25" hasCustomPrompt="1"/>
          </p:nvPr>
        </p:nvSpPr>
        <p:spPr bwMode="gray">
          <a:xfrm>
            <a:off x="8121551" y="1"/>
            <a:ext cx="4070449" cy="6602016"/>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4070450" y="0"/>
            <a:ext cx="4051101" cy="3362028"/>
          </a:xfrm>
          <a:prstGeom prst="rect">
            <a:avLst/>
          </a:prstGeom>
        </p:spPr>
        <p:txBody>
          <a:bodyPr wrap="square" tIns="183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4070449" y="3362028"/>
            <a:ext cx="4051103" cy="3239988"/>
          </a:xfrm>
          <a:prstGeom prst="rect">
            <a:avLst/>
          </a:prstGeom>
        </p:spPr>
        <p:txBody>
          <a:bodyPr wrap="square" tIns="183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2430365"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9A5513CB-95EA-4934-9668-5DE08D8EEA13}"/>
              </a:ext>
              <a:ext uri="{C183D7F6-B498-43B3-948B-1728B52AA6E4}">
                <adec:decorative xmlns:adec="http://schemas.microsoft.com/office/drawing/2017/decorative" val="1"/>
              </a:ext>
            </a:extLst>
          </p:cNvPr>
          <p:cNvSpPr>
            <a:spLocks noGrp="1"/>
          </p:cNvSpPr>
          <p:nvPr>
            <p:ph type="dt" sz="half" idx="26"/>
          </p:nvPr>
        </p:nvSpPr>
        <p:spPr/>
        <p:txBody>
          <a:bodyPr/>
          <a:lstStyle/>
          <a:p>
            <a:fld id="{760934BE-D7A2-4884-9440-275D2A5F7FCE}" type="datetime1">
              <a:rPr lang="de-DE" smtClean="0"/>
              <a:t>17.11.2024</a:t>
            </a:fld>
            <a:endParaRPr lang="de-DE"/>
          </a:p>
        </p:txBody>
      </p:sp>
      <p:sp>
        <p:nvSpPr>
          <p:cNvPr id="8" name="Fußzeilenplatzhalter 7">
            <a:extLst>
              <a:ext uri="{FF2B5EF4-FFF2-40B4-BE49-F238E27FC236}">
                <a16:creationId xmlns:a16="http://schemas.microsoft.com/office/drawing/2014/main" id="{84802B48-427D-4B4A-BCBD-C63B84ACC3B6}"/>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de-DE"/>
          </a:p>
        </p:txBody>
      </p:sp>
      <p:sp>
        <p:nvSpPr>
          <p:cNvPr id="11" name="Foliennummernplatzhalter 10">
            <a:extLst>
              <a:ext uri="{FF2B5EF4-FFF2-40B4-BE49-F238E27FC236}">
                <a16:creationId xmlns:a16="http://schemas.microsoft.com/office/drawing/2014/main" id="{4D4B6E6D-AFAF-4BFD-B8D7-F2E771FC3DB8}"/>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411381871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 Bildercollage (5)">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3239989" cy="1336477"/>
          </a:xfrm>
        </p:spPr>
        <p:txBody>
          <a:bodyPr/>
          <a:lstStyle/>
          <a:p>
            <a:r>
              <a:rPr lang="de-DE"/>
              <a:t>Mastertitelformat bearbeiten</a:t>
            </a:r>
          </a:p>
        </p:txBody>
      </p:sp>
      <p:sp>
        <p:nvSpPr>
          <p:cNvPr id="22" name="Bildplatzhalter 8">
            <a:extLst>
              <a:ext uri="{FF2B5EF4-FFF2-40B4-BE49-F238E27FC236}">
                <a16:creationId xmlns:a16="http://schemas.microsoft.com/office/drawing/2014/main" id="{E174C18E-5811-44E1-B842-34FB07362900}"/>
              </a:ext>
            </a:extLst>
          </p:cNvPr>
          <p:cNvSpPr>
            <a:spLocks noGrp="1"/>
          </p:cNvSpPr>
          <p:nvPr>
            <p:ph type="pic" sz="quarter" idx="14" hasCustomPrompt="1"/>
          </p:nvPr>
        </p:nvSpPr>
        <p:spPr bwMode="gray">
          <a:xfrm>
            <a:off x="4070450" y="-3375"/>
            <a:ext cx="4860726" cy="3365403"/>
          </a:xfrm>
          <a:prstGeom prst="rect">
            <a:avLst/>
          </a:prstGeom>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an </a:t>
            </a:r>
            <a:br>
              <a:rPr lang="de-DE"/>
            </a:br>
            <a:r>
              <a:rPr lang="de-DE"/>
              <a:t>und klicken Sie einfügen.</a:t>
            </a:r>
          </a:p>
        </p:txBody>
      </p:sp>
      <p:sp>
        <p:nvSpPr>
          <p:cNvPr id="23" name="Bildplatzhalter 9">
            <a:extLst>
              <a:ext uri="{FF2B5EF4-FFF2-40B4-BE49-F238E27FC236}">
                <a16:creationId xmlns:a16="http://schemas.microsoft.com/office/drawing/2014/main" id="{D4F4BA6B-4707-42DF-B0C6-44869D062E43}"/>
              </a:ext>
            </a:extLst>
          </p:cNvPr>
          <p:cNvSpPr>
            <a:spLocks noGrp="1"/>
          </p:cNvSpPr>
          <p:nvPr>
            <p:ph type="pic" sz="quarter" idx="15" hasCustomPrompt="1"/>
          </p:nvPr>
        </p:nvSpPr>
        <p:spPr bwMode="gray">
          <a:xfrm>
            <a:off x="8931176" y="-3375"/>
            <a:ext cx="3260824" cy="3365403"/>
          </a:xfrm>
          <a:prstGeom prst="rect">
            <a:avLst/>
          </a:prstGeom>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Zwischenablage, wählen Sie den Platzhalter </a:t>
            </a:r>
            <a:br>
              <a:rPr lang="de-DE"/>
            </a:br>
            <a:r>
              <a:rPr lang="de-DE"/>
              <a:t>an und klicken Sie einfügen.</a:t>
            </a:r>
          </a:p>
        </p:txBody>
      </p:sp>
      <p:sp>
        <p:nvSpPr>
          <p:cNvPr id="26" name="Bildplatzhalter 9">
            <a:extLst>
              <a:ext uri="{FF2B5EF4-FFF2-40B4-BE49-F238E27FC236}">
                <a16:creationId xmlns:a16="http://schemas.microsoft.com/office/drawing/2014/main" id="{EA3A850A-EC9D-4B3C-BFE5-3695848ABDE4}"/>
              </a:ext>
            </a:extLst>
          </p:cNvPr>
          <p:cNvSpPr>
            <a:spLocks noGrp="1"/>
          </p:cNvSpPr>
          <p:nvPr>
            <p:ph type="pic" sz="quarter" idx="27" hasCustomPrompt="1"/>
          </p:nvPr>
        </p:nvSpPr>
        <p:spPr bwMode="gray">
          <a:xfrm>
            <a:off x="6096000" y="3362028"/>
            <a:ext cx="6096001" cy="3239988"/>
          </a:xfrm>
          <a:prstGeom prst="rect">
            <a:avLst/>
          </a:prstGeom>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4" name="Bildplatzhalter 9">
            <a:extLst>
              <a:ext uri="{FF2B5EF4-FFF2-40B4-BE49-F238E27FC236}">
                <a16:creationId xmlns:a16="http://schemas.microsoft.com/office/drawing/2014/main" id="{126FBD38-44BD-466E-AB38-472C7EC34268}"/>
              </a:ext>
            </a:extLst>
          </p:cNvPr>
          <p:cNvSpPr>
            <a:spLocks noGrp="1"/>
          </p:cNvSpPr>
          <p:nvPr>
            <p:ph type="pic" sz="quarter" idx="25" hasCustomPrompt="1"/>
          </p:nvPr>
        </p:nvSpPr>
        <p:spPr bwMode="gray">
          <a:xfrm>
            <a:off x="4070451" y="3362028"/>
            <a:ext cx="2025549" cy="1622625"/>
          </a:xfrm>
          <a:prstGeom prst="rect">
            <a:avLst/>
          </a:prstGeom>
        </p:spPr>
        <p:txBody>
          <a:bodyPr wrap="square" tIns="936000" anchor="ctr">
            <a:noAutofit/>
          </a:bodyPr>
          <a:lstStyle>
            <a:lvl1pPr algn="ctr">
              <a:spcBef>
                <a:spcPts val="0"/>
              </a:spcBef>
              <a:spcAft>
                <a:spcPts val="0"/>
              </a:spcAft>
              <a:defRPr sz="1125"/>
            </a:lvl1pPr>
          </a:lstStyle>
          <a:p>
            <a:r>
              <a:rPr lang="de-DE"/>
              <a:t>Fügen Sie ein Bild</a:t>
            </a:r>
            <a:br>
              <a:rPr lang="de-DE"/>
            </a:br>
            <a:r>
              <a:rPr lang="de-DE"/>
              <a:t>über Klicken auf </a:t>
            </a:r>
            <a:br>
              <a:rPr lang="de-DE"/>
            </a:br>
            <a:r>
              <a:rPr lang="de-DE"/>
              <a:t>das Symbol ein.</a:t>
            </a:r>
          </a:p>
        </p:txBody>
      </p:sp>
      <p:sp>
        <p:nvSpPr>
          <p:cNvPr id="27" name="Bildplatzhalter 9">
            <a:extLst>
              <a:ext uri="{FF2B5EF4-FFF2-40B4-BE49-F238E27FC236}">
                <a16:creationId xmlns:a16="http://schemas.microsoft.com/office/drawing/2014/main" id="{BE3AC6A9-4881-4DC9-AB29-2A50C97E9530}"/>
              </a:ext>
            </a:extLst>
          </p:cNvPr>
          <p:cNvSpPr>
            <a:spLocks noGrp="1"/>
          </p:cNvSpPr>
          <p:nvPr>
            <p:ph type="pic" sz="quarter" idx="28" hasCustomPrompt="1"/>
          </p:nvPr>
        </p:nvSpPr>
        <p:spPr bwMode="gray">
          <a:xfrm>
            <a:off x="4070451" y="4984653"/>
            <a:ext cx="2025549" cy="1617363"/>
          </a:xfrm>
          <a:prstGeom prst="rect">
            <a:avLst/>
          </a:prstGeom>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2430365"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87F77E0F-971D-49E2-9D7A-20D8400DE9E5}"/>
              </a:ext>
              <a:ext uri="{C183D7F6-B498-43B3-948B-1728B52AA6E4}">
                <adec:decorative xmlns:adec="http://schemas.microsoft.com/office/drawing/2017/decorative" val="1"/>
              </a:ext>
            </a:extLst>
          </p:cNvPr>
          <p:cNvSpPr>
            <a:spLocks noGrp="1"/>
          </p:cNvSpPr>
          <p:nvPr>
            <p:ph type="dt" sz="half" idx="29"/>
          </p:nvPr>
        </p:nvSpPr>
        <p:spPr/>
        <p:txBody>
          <a:bodyPr/>
          <a:lstStyle/>
          <a:p>
            <a:fld id="{571407E2-3C8C-4F48-A07A-31011205E578}" type="datetime1">
              <a:rPr lang="de-DE" smtClean="0"/>
              <a:t>17.11.2024</a:t>
            </a:fld>
            <a:endParaRPr lang="de-DE"/>
          </a:p>
        </p:txBody>
      </p:sp>
      <p:sp>
        <p:nvSpPr>
          <p:cNvPr id="8" name="Fußzeilenplatzhalter 7">
            <a:extLst>
              <a:ext uri="{FF2B5EF4-FFF2-40B4-BE49-F238E27FC236}">
                <a16:creationId xmlns:a16="http://schemas.microsoft.com/office/drawing/2014/main" id="{650F1E75-BE67-496D-9F1C-231FD22F52FE}"/>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de-DE"/>
          </a:p>
        </p:txBody>
      </p:sp>
      <p:sp>
        <p:nvSpPr>
          <p:cNvPr id="9" name="Foliennummernplatzhalter 8">
            <a:extLst>
              <a:ext uri="{FF2B5EF4-FFF2-40B4-BE49-F238E27FC236}">
                <a16:creationId xmlns:a16="http://schemas.microsoft.com/office/drawing/2014/main" id="{3F1A4F10-4450-4A82-89D0-00ED57180C47}"/>
              </a:ext>
            </a:extLst>
          </p:cNvPr>
          <p:cNvSpPr>
            <a:spLocks noGrp="1"/>
          </p:cNvSpPr>
          <p:nvPr>
            <p:ph type="sldNum" sz="quarter" idx="31"/>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37092731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CC4FDFD9-52DA-45A0-9096-4C0422C9CF25}"/>
              </a:ext>
              <a:ext uri="{C183D7F6-B498-43B3-948B-1728B52AA6E4}">
                <adec:decorative xmlns:adec="http://schemas.microsoft.com/office/drawing/2017/decorative" val="1"/>
              </a:ext>
            </a:extLst>
          </p:cNvPr>
          <p:cNvSpPr>
            <a:spLocks noGrp="1"/>
          </p:cNvSpPr>
          <p:nvPr>
            <p:ph type="dt" sz="half" idx="25"/>
          </p:nvPr>
        </p:nvSpPr>
        <p:spPr/>
        <p:txBody>
          <a:bodyPr/>
          <a:lstStyle/>
          <a:p>
            <a:fld id="{83F83D58-9D02-4611-B485-9D83740C250B}" type="datetime1">
              <a:rPr lang="de-DE" smtClean="0"/>
              <a:t>17.11.2024</a:t>
            </a:fld>
            <a:endParaRPr lang="de-DE"/>
          </a:p>
        </p:txBody>
      </p:sp>
      <p:sp>
        <p:nvSpPr>
          <p:cNvPr id="10" name="Fußzeilenplatzhalter 9">
            <a:extLst>
              <a:ext uri="{FF2B5EF4-FFF2-40B4-BE49-F238E27FC236}">
                <a16:creationId xmlns:a16="http://schemas.microsoft.com/office/drawing/2014/main" id="{4361E0EE-A58E-4496-9AF4-EC49C10B9F5D}"/>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1" name="Foliennummernplatzhalter 10">
            <a:extLst>
              <a:ext uri="{FF2B5EF4-FFF2-40B4-BE49-F238E27FC236}">
                <a16:creationId xmlns:a16="http://schemas.microsoft.com/office/drawing/2014/main" id="{66F57B7A-82C4-47BA-9DCC-9D1B3FEE7FBE}"/>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21539987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2D21668-59C7-4052-8EDA-F340932477EC}"/>
              </a:ext>
              <a:ext uri="{C183D7F6-B498-43B3-948B-1728B52AA6E4}">
                <adec:decorative xmlns:adec="http://schemas.microsoft.com/office/drawing/2017/decorative" val="1"/>
              </a:ext>
            </a:extLst>
          </p:cNvPr>
          <p:cNvSpPr>
            <a:spLocks noGrp="1"/>
          </p:cNvSpPr>
          <p:nvPr>
            <p:ph type="dt" sz="half" idx="25"/>
          </p:nvPr>
        </p:nvSpPr>
        <p:spPr/>
        <p:txBody>
          <a:bodyPr/>
          <a:lstStyle/>
          <a:p>
            <a:fld id="{8BDA5D6C-F220-4D5A-8DDB-D4AA497D246A}" type="datetime1">
              <a:rPr lang="de-DE" smtClean="0"/>
              <a:t>17.11.2024</a:t>
            </a:fld>
            <a:endParaRPr lang="de-DE"/>
          </a:p>
        </p:txBody>
      </p:sp>
      <p:sp>
        <p:nvSpPr>
          <p:cNvPr id="8" name="Fußzeilenplatzhalter 7">
            <a:extLst>
              <a:ext uri="{FF2B5EF4-FFF2-40B4-BE49-F238E27FC236}">
                <a16:creationId xmlns:a16="http://schemas.microsoft.com/office/drawing/2014/main" id="{523C7F80-AD22-42A1-8740-01460BDE1CD5}"/>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13" name="Foliennummernplatzhalter 12">
            <a:extLst>
              <a:ext uri="{FF2B5EF4-FFF2-40B4-BE49-F238E27FC236}">
                <a16:creationId xmlns:a16="http://schemas.microsoft.com/office/drawing/2014/main" id="{C4DB44A2-75E2-4597-82E1-EAC8DF0257C8}"/>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34494326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x Text + 4x Bild run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931892"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33" name="Bildplatzhalter 8">
            <a:extLst>
              <a:ext uri="{FF2B5EF4-FFF2-40B4-BE49-F238E27FC236}">
                <a16:creationId xmlns:a16="http://schemas.microsoft.com/office/drawing/2014/main" id="{6D45E653-349D-43A0-89E6-ECE1C8CC48B5}"/>
              </a:ext>
            </a:extLst>
          </p:cNvPr>
          <p:cNvSpPr>
            <a:spLocks noGrp="1"/>
          </p:cNvSpPr>
          <p:nvPr>
            <p:ph type="pic" sz="quarter" idx="25" hasCustomPrompt="1"/>
          </p:nvPr>
        </p:nvSpPr>
        <p:spPr bwMode="gray">
          <a:xfrm>
            <a:off x="35643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6" name="Textplatzhalter 6">
            <a:extLst>
              <a:ext uri="{FF2B5EF4-FFF2-40B4-BE49-F238E27FC236}">
                <a16:creationId xmlns:a16="http://schemas.microsoft.com/office/drawing/2014/main" id="{C12D6806-E7C3-4149-8F90-78D257E93262}"/>
              </a:ext>
            </a:extLst>
          </p:cNvPr>
          <p:cNvSpPr>
            <a:spLocks noGrp="1"/>
          </p:cNvSpPr>
          <p:nvPr>
            <p:ph type="body" sz="quarter" idx="28"/>
          </p:nvPr>
        </p:nvSpPr>
        <p:spPr bwMode="gray">
          <a:xfrm>
            <a:off x="34629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34" name="Bildplatzhalter 8">
            <a:extLst>
              <a:ext uri="{FF2B5EF4-FFF2-40B4-BE49-F238E27FC236}">
                <a16:creationId xmlns:a16="http://schemas.microsoft.com/office/drawing/2014/main" id="{D2B0E262-99C6-40DB-B80D-36130BFB6ECF}"/>
              </a:ext>
            </a:extLst>
          </p:cNvPr>
          <p:cNvSpPr>
            <a:spLocks noGrp="1"/>
          </p:cNvSpPr>
          <p:nvPr>
            <p:ph type="pic" sz="quarter" idx="26" hasCustomPrompt="1"/>
          </p:nvPr>
        </p:nvSpPr>
        <p:spPr bwMode="gray">
          <a:xfrm>
            <a:off x="61968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7" name="Textplatzhalter 6">
            <a:extLst>
              <a:ext uri="{FF2B5EF4-FFF2-40B4-BE49-F238E27FC236}">
                <a16:creationId xmlns:a16="http://schemas.microsoft.com/office/drawing/2014/main" id="{4BC30BFD-0C2F-410D-9540-2B07B223AA04}"/>
              </a:ext>
            </a:extLst>
          </p:cNvPr>
          <p:cNvSpPr>
            <a:spLocks noGrp="1"/>
          </p:cNvSpPr>
          <p:nvPr>
            <p:ph type="body" sz="quarter" idx="29"/>
          </p:nvPr>
        </p:nvSpPr>
        <p:spPr bwMode="gray">
          <a:xfrm>
            <a:off x="60954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35" name="Bildplatzhalter 8">
            <a:extLst>
              <a:ext uri="{FF2B5EF4-FFF2-40B4-BE49-F238E27FC236}">
                <a16:creationId xmlns:a16="http://schemas.microsoft.com/office/drawing/2014/main" id="{9588316C-4917-44F6-907F-88AEBC8FA351}"/>
              </a:ext>
            </a:extLst>
          </p:cNvPr>
          <p:cNvSpPr>
            <a:spLocks noGrp="1"/>
          </p:cNvSpPr>
          <p:nvPr>
            <p:ph type="pic" sz="quarter" idx="27" hasCustomPrompt="1"/>
          </p:nvPr>
        </p:nvSpPr>
        <p:spPr bwMode="gray">
          <a:xfrm>
            <a:off x="8829393" y="1741289"/>
            <a:ext cx="2227500" cy="2227500"/>
          </a:xfrm>
          <a:prstGeom prst="ellipse">
            <a:avLst/>
          </a:prstGeom>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38" name="Textplatzhalter 6">
            <a:extLst>
              <a:ext uri="{FF2B5EF4-FFF2-40B4-BE49-F238E27FC236}">
                <a16:creationId xmlns:a16="http://schemas.microsoft.com/office/drawing/2014/main" id="{3835C8E8-CC9D-4DA9-ABE9-BA321759460A}"/>
              </a:ext>
            </a:extLst>
          </p:cNvPr>
          <p:cNvSpPr>
            <a:spLocks noGrp="1"/>
          </p:cNvSpPr>
          <p:nvPr>
            <p:ph type="body" sz="quarter" idx="30"/>
          </p:nvPr>
        </p:nvSpPr>
        <p:spPr bwMode="gray">
          <a:xfrm>
            <a:off x="8727961" y="4576466"/>
            <a:ext cx="2430365" cy="1620738"/>
          </a:xfrm>
        </p:spPr>
        <p:txBody>
          <a:bodyPr/>
          <a:lstStyle>
            <a:lvl1pPr algn="ctr">
              <a:defRPr b="1"/>
            </a:lvl1pPr>
            <a:lvl2pPr marL="0" indent="0" algn="ctr">
              <a:spcBef>
                <a:spcPts val="469"/>
              </a:spcBef>
              <a:buFont typeface="Arial" panose="020B0604020202020204" pitchFamily="34" charset="0"/>
              <a:buNone/>
              <a:defRPr sz="1500" b="0">
                <a:solidFill>
                  <a:schemeClr val="tx1"/>
                </a:solidFill>
              </a:defRPr>
            </a:lvl2pPr>
            <a:lvl3pPr marL="0" indent="0" algn="ctr">
              <a:spcBef>
                <a:spcPts val="469"/>
              </a:spcBef>
              <a:buNone/>
              <a:defRPr sz="1500" b="0">
                <a:solidFill>
                  <a:schemeClr val="tx1"/>
                </a:solidFill>
              </a:defRPr>
            </a:lvl3pPr>
            <a:lvl4pPr marL="0" indent="0" algn="ctr">
              <a:spcBef>
                <a:spcPts val="469"/>
              </a:spcBef>
              <a:buNone/>
              <a:defRPr sz="1500" b="0">
                <a:solidFill>
                  <a:schemeClr val="tx1"/>
                </a:solidFill>
              </a:defRPr>
            </a:lvl4pPr>
            <a:lvl5pPr marL="0" indent="0" algn="ctr">
              <a:spcBef>
                <a:spcPts val="469"/>
              </a:spcBef>
              <a:buNone/>
              <a:defRPr sz="1500" b="0">
                <a:solidFill>
                  <a:schemeClr val="tx1"/>
                </a:solidFill>
              </a:defRPr>
            </a:lvl5pPr>
            <a:lvl6pPr marL="0" indent="0" algn="ctr">
              <a:spcBef>
                <a:spcPts val="469"/>
              </a:spcBef>
              <a:buFont typeface="Arial" panose="020B0604020202020204" pitchFamily="34" charset="0"/>
              <a:buNone/>
              <a:defRPr sz="1500" b="0">
                <a:solidFill>
                  <a:schemeClr val="tx1"/>
                </a:solidFill>
              </a:defRPr>
            </a:lvl6pPr>
            <a:lvl7pPr marL="0" indent="0" algn="ctr">
              <a:spcBef>
                <a:spcPts val="469"/>
              </a:spcBef>
              <a:buFont typeface="Arial" panose="020B0604020202020204" pitchFamily="34" charset="0"/>
              <a:buNone/>
              <a:defRPr sz="1500" b="0">
                <a:solidFill>
                  <a:schemeClr val="tx1"/>
                </a:solidFill>
              </a:defRPr>
            </a:lvl7pPr>
            <a:lvl8pPr marL="0" indent="0" algn="ctr">
              <a:spcBef>
                <a:spcPts val="469"/>
              </a:spcBef>
              <a:buFont typeface="Arial" panose="020B0604020202020204" pitchFamily="34" charset="0"/>
              <a:buNone/>
              <a:defRPr sz="1500" b="0">
                <a:solidFill>
                  <a:schemeClr val="tx1"/>
                </a:solidFill>
              </a:defRPr>
            </a:lvl8pPr>
            <a:lvl9pPr marL="0" indent="0" algn="ctr">
              <a:spcBef>
                <a:spcPts val="469"/>
              </a:spcBef>
              <a:buFont typeface="Arial" panose="020B0604020202020204" pitchFamily="34" charset="0"/>
              <a:buNone/>
              <a:defRPr sz="1500" b="0">
                <a:solidFill>
                  <a:schemeClr val="tx1"/>
                </a:solidFill>
              </a:defRPr>
            </a:lvl9pPr>
          </a:lstStyle>
          <a:p>
            <a:pPr lvl="0"/>
            <a:r>
              <a:rPr lang="de-DE"/>
              <a:t>Mastertextformat bearbeiten</a:t>
            </a:r>
          </a:p>
          <a:p>
            <a:pPr lvl="1"/>
            <a:r>
              <a:rPr lang="de-DE"/>
              <a:t>Zweite Ebene</a:t>
            </a:r>
          </a:p>
          <a:p>
            <a:pPr lvl="2"/>
            <a:r>
              <a:rPr lang="de-DE"/>
              <a:t>Dritte Ebene</a:t>
            </a:r>
          </a:p>
        </p:txBody>
      </p:sp>
      <p:sp>
        <p:nvSpPr>
          <p:cNvPr id="6" name="Datumsplatzhalter 5">
            <a:extLst>
              <a:ext uri="{FF2B5EF4-FFF2-40B4-BE49-F238E27FC236}">
                <a16:creationId xmlns:a16="http://schemas.microsoft.com/office/drawing/2014/main" id="{EA7F6EAC-4279-4838-98C9-A6C2C6478C58}"/>
              </a:ext>
              <a:ext uri="{C183D7F6-B498-43B3-948B-1728B52AA6E4}">
                <adec:decorative xmlns:adec="http://schemas.microsoft.com/office/drawing/2017/decorative" val="1"/>
              </a:ext>
            </a:extLst>
          </p:cNvPr>
          <p:cNvSpPr>
            <a:spLocks noGrp="1"/>
          </p:cNvSpPr>
          <p:nvPr>
            <p:ph type="dt" sz="half" idx="31"/>
          </p:nvPr>
        </p:nvSpPr>
        <p:spPr/>
        <p:txBody>
          <a:bodyPr/>
          <a:lstStyle/>
          <a:p>
            <a:fld id="{F7330101-FFCD-4CBD-AB45-59762583B63F}" type="datetime1">
              <a:rPr lang="de-DE" smtClean="0"/>
              <a:t>17.11.2024</a:t>
            </a:fld>
            <a:endParaRPr lang="de-DE"/>
          </a:p>
        </p:txBody>
      </p:sp>
      <p:sp>
        <p:nvSpPr>
          <p:cNvPr id="8" name="Fußzeilenplatzhalter 7">
            <a:extLst>
              <a:ext uri="{FF2B5EF4-FFF2-40B4-BE49-F238E27FC236}">
                <a16:creationId xmlns:a16="http://schemas.microsoft.com/office/drawing/2014/main" id="{C7FE1C9F-D808-456E-A4B6-F275A42C7671}"/>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de-DE"/>
          </a:p>
        </p:txBody>
      </p:sp>
      <p:sp>
        <p:nvSpPr>
          <p:cNvPr id="10" name="Foliennummernplatzhalter 9">
            <a:extLst>
              <a:ext uri="{FF2B5EF4-FFF2-40B4-BE49-F238E27FC236}">
                <a16:creationId xmlns:a16="http://schemas.microsoft.com/office/drawing/2014/main" id="{8B56B752-A1BE-476C-B60F-68F3AABB5113}"/>
              </a:ext>
            </a:extLst>
          </p:cNvPr>
          <p:cNvSpPr>
            <a:spLocks noGrp="1"/>
          </p:cNvSpPr>
          <p:nvPr>
            <p:ph type="sldNum" sz="quarter" idx="33"/>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11492078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x Text + 4x Bild rund Verlauf">
    <p:bg>
      <p:bgPr>
        <a:gradFill>
          <a:gsLst>
            <a:gs pos="67000">
              <a:schemeClr val="tx2"/>
            </a:gs>
            <a:gs pos="15000">
              <a:schemeClr val="bg2"/>
            </a:gs>
          </a:gsLst>
          <a:lin ang="18600000" scaled="0"/>
        </a:gradFill>
        <a:effectLst/>
      </p:bgPr>
    </p:bg>
    <p:spTree>
      <p:nvGrpSpPr>
        <p:cNvPr id="1" name=""/>
        <p:cNvGrpSpPr/>
        <p:nvPr/>
      </p:nvGrpSpPr>
      <p:grpSpPr>
        <a:xfrm>
          <a:off x="0" y="0"/>
          <a:ext cx="0" cy="0"/>
          <a:chOff x="0" y="0"/>
          <a:chExt cx="0" cy="0"/>
        </a:xfrm>
      </p:grpSpPr>
      <p:sp>
        <p:nvSpPr>
          <p:cNvPr id="32" name="Rechteck 31">
            <a:extLst>
              <a:ext uri="{FF2B5EF4-FFF2-40B4-BE49-F238E27FC236}">
                <a16:creationId xmlns:a16="http://schemas.microsoft.com/office/drawing/2014/main" id="{6A08E4A0-8050-4E2F-9E7F-03014E343527}"/>
              </a:ext>
              <a:ext uri="{C183D7F6-B498-43B3-948B-1728B52AA6E4}">
                <adec:decorative xmlns:adec="http://schemas.microsoft.com/office/drawing/2017/decorative" val="1"/>
              </a:ext>
            </a:extLst>
          </p:cNvPr>
          <p:cNvSpPr/>
          <p:nvPr userDrawn="1"/>
        </p:nvSpPr>
        <p:spPr bwMode="gray">
          <a:xfrm>
            <a:off x="0" y="0"/>
            <a:ext cx="12192000" cy="3362028"/>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931892"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3" name="Bildplatzhalter 8">
            <a:extLst>
              <a:ext uri="{FF2B5EF4-FFF2-40B4-BE49-F238E27FC236}">
                <a16:creationId xmlns:a16="http://schemas.microsoft.com/office/drawing/2014/main" id="{6D45E653-349D-43A0-89E6-ECE1C8CC48B5}"/>
              </a:ext>
            </a:extLst>
          </p:cNvPr>
          <p:cNvSpPr>
            <a:spLocks noGrp="1"/>
          </p:cNvSpPr>
          <p:nvPr>
            <p:ph type="pic" sz="quarter" idx="25" hasCustomPrompt="1"/>
          </p:nvPr>
        </p:nvSpPr>
        <p:spPr bwMode="gray">
          <a:xfrm>
            <a:off x="35643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6" name="Textplatzhalter 6">
            <a:extLst>
              <a:ext uri="{FF2B5EF4-FFF2-40B4-BE49-F238E27FC236}">
                <a16:creationId xmlns:a16="http://schemas.microsoft.com/office/drawing/2014/main" id="{D06339F8-4BC0-4288-B835-370FA15391B3}"/>
              </a:ext>
            </a:extLst>
          </p:cNvPr>
          <p:cNvSpPr>
            <a:spLocks noGrp="1"/>
          </p:cNvSpPr>
          <p:nvPr>
            <p:ph type="body" sz="quarter" idx="31"/>
          </p:nvPr>
        </p:nvSpPr>
        <p:spPr bwMode="gray">
          <a:xfrm>
            <a:off x="34629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4" name="Bildplatzhalter 8">
            <a:extLst>
              <a:ext uri="{FF2B5EF4-FFF2-40B4-BE49-F238E27FC236}">
                <a16:creationId xmlns:a16="http://schemas.microsoft.com/office/drawing/2014/main" id="{D2B0E262-99C6-40DB-B80D-36130BFB6ECF}"/>
              </a:ext>
            </a:extLst>
          </p:cNvPr>
          <p:cNvSpPr>
            <a:spLocks noGrp="1"/>
          </p:cNvSpPr>
          <p:nvPr>
            <p:ph type="pic" sz="quarter" idx="26" hasCustomPrompt="1"/>
          </p:nvPr>
        </p:nvSpPr>
        <p:spPr bwMode="gray">
          <a:xfrm>
            <a:off x="61968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7" name="Textplatzhalter 6">
            <a:extLst>
              <a:ext uri="{FF2B5EF4-FFF2-40B4-BE49-F238E27FC236}">
                <a16:creationId xmlns:a16="http://schemas.microsoft.com/office/drawing/2014/main" id="{E2A536DE-0A58-48D3-9F53-C2E5361C82A8}"/>
              </a:ext>
            </a:extLst>
          </p:cNvPr>
          <p:cNvSpPr>
            <a:spLocks noGrp="1"/>
          </p:cNvSpPr>
          <p:nvPr>
            <p:ph type="body" sz="quarter" idx="32"/>
          </p:nvPr>
        </p:nvSpPr>
        <p:spPr bwMode="gray">
          <a:xfrm>
            <a:off x="60954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5" name="Bildplatzhalter 8">
            <a:extLst>
              <a:ext uri="{FF2B5EF4-FFF2-40B4-BE49-F238E27FC236}">
                <a16:creationId xmlns:a16="http://schemas.microsoft.com/office/drawing/2014/main" id="{9588316C-4917-44F6-907F-88AEBC8FA351}"/>
              </a:ext>
            </a:extLst>
          </p:cNvPr>
          <p:cNvSpPr>
            <a:spLocks noGrp="1"/>
          </p:cNvSpPr>
          <p:nvPr>
            <p:ph type="pic" sz="quarter" idx="27" hasCustomPrompt="1"/>
          </p:nvPr>
        </p:nvSpPr>
        <p:spPr bwMode="gray">
          <a:xfrm>
            <a:off x="8829393" y="1741289"/>
            <a:ext cx="2227500" cy="2227500"/>
          </a:xfrm>
          <a:prstGeom prst="ellipse">
            <a:avLst/>
          </a:pr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p>
        </p:txBody>
      </p:sp>
      <p:sp>
        <p:nvSpPr>
          <p:cNvPr id="28" name="Textplatzhalter 6">
            <a:extLst>
              <a:ext uri="{FF2B5EF4-FFF2-40B4-BE49-F238E27FC236}">
                <a16:creationId xmlns:a16="http://schemas.microsoft.com/office/drawing/2014/main" id="{05D8A87E-4526-46A4-A553-1D83DE4DAFDB}"/>
              </a:ext>
            </a:extLst>
          </p:cNvPr>
          <p:cNvSpPr>
            <a:spLocks noGrp="1"/>
          </p:cNvSpPr>
          <p:nvPr>
            <p:ph type="body" sz="quarter" idx="33"/>
          </p:nvPr>
        </p:nvSpPr>
        <p:spPr bwMode="gray">
          <a:xfrm>
            <a:off x="8727961" y="4576466"/>
            <a:ext cx="2430365" cy="1620738"/>
          </a:xfrm>
        </p:spPr>
        <p:txBody>
          <a:bodyPr/>
          <a:lstStyle>
            <a:lvl1pPr algn="ctr">
              <a:defRPr b="1">
                <a:solidFill>
                  <a:schemeClr val="bg1"/>
                </a:solidFill>
              </a:defRPr>
            </a:lvl1pPr>
            <a:lvl2pPr marL="0" indent="0" algn="ctr">
              <a:spcBef>
                <a:spcPts val="469"/>
              </a:spcBef>
              <a:buFont typeface="Arial" panose="020B0604020202020204" pitchFamily="34" charset="0"/>
              <a:buNone/>
              <a:defRPr sz="1500" b="0">
                <a:solidFill>
                  <a:schemeClr val="bg1"/>
                </a:solidFill>
              </a:defRPr>
            </a:lvl2pPr>
            <a:lvl3pPr marL="0" indent="0" algn="ctr">
              <a:spcBef>
                <a:spcPts val="469"/>
              </a:spcBef>
              <a:buNone/>
              <a:defRPr sz="1500" b="0">
                <a:solidFill>
                  <a:schemeClr val="bg1"/>
                </a:solidFill>
              </a:defRPr>
            </a:lvl3pPr>
            <a:lvl4pPr marL="0" indent="0" algn="ctr">
              <a:spcBef>
                <a:spcPts val="469"/>
              </a:spcBef>
              <a:buNone/>
              <a:defRPr sz="1500" b="0">
                <a:solidFill>
                  <a:schemeClr val="bg1"/>
                </a:solidFill>
              </a:defRPr>
            </a:lvl4pPr>
            <a:lvl5pPr marL="0" indent="0" algn="ctr">
              <a:spcBef>
                <a:spcPts val="469"/>
              </a:spcBef>
              <a:buNone/>
              <a:defRPr sz="1500" b="0">
                <a:solidFill>
                  <a:schemeClr val="bg1"/>
                </a:solidFill>
              </a:defRPr>
            </a:lvl5pPr>
            <a:lvl6pPr marL="0" indent="0" algn="ctr">
              <a:spcBef>
                <a:spcPts val="469"/>
              </a:spcBef>
              <a:buFont typeface="Arial" panose="020B0604020202020204" pitchFamily="34" charset="0"/>
              <a:buNone/>
              <a:defRPr sz="1500" b="0">
                <a:solidFill>
                  <a:schemeClr val="bg1"/>
                </a:solidFill>
              </a:defRPr>
            </a:lvl6pPr>
            <a:lvl7pPr marL="0" indent="0" algn="ctr">
              <a:spcBef>
                <a:spcPts val="469"/>
              </a:spcBef>
              <a:buFont typeface="Arial" panose="020B0604020202020204" pitchFamily="34" charset="0"/>
              <a:buNone/>
              <a:defRPr sz="1500" b="0">
                <a:solidFill>
                  <a:schemeClr val="bg1"/>
                </a:solidFill>
              </a:defRPr>
            </a:lvl7pPr>
            <a:lvl8pPr marL="0" indent="0" algn="ctr">
              <a:spcBef>
                <a:spcPts val="469"/>
              </a:spcBef>
              <a:buFont typeface="Arial" panose="020B0604020202020204" pitchFamily="34" charset="0"/>
              <a:buNone/>
              <a:defRPr sz="1500" b="0">
                <a:solidFill>
                  <a:schemeClr val="bg1"/>
                </a:solidFill>
              </a:defRPr>
            </a:lvl8pPr>
            <a:lvl9pPr marL="0" indent="0" algn="ctr">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a:p>
            <a:pPr lvl="2"/>
            <a:r>
              <a:rPr lang="de-DE"/>
              <a:t>Dritte Ebene</a:t>
            </a:r>
          </a:p>
        </p:txBody>
      </p:sp>
      <p:sp>
        <p:nvSpPr>
          <p:cNvPr id="31" name="SmartArt-Platzhalter 15">
            <a:extLst>
              <a:ext uri="{FF2B5EF4-FFF2-40B4-BE49-F238E27FC236}">
                <a16:creationId xmlns:a16="http://schemas.microsoft.com/office/drawing/2014/main" id="{C051E6A1-1FF8-444C-9A46-57BB8D0D833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F62C4E0-9AF2-447B-A086-04B9825F48FD}"/>
              </a:ext>
              <a:ext uri="{C183D7F6-B498-43B3-948B-1728B52AA6E4}">
                <adec:decorative xmlns:adec="http://schemas.microsoft.com/office/drawing/2017/decorative" val="1"/>
              </a:ext>
            </a:extLst>
          </p:cNvPr>
          <p:cNvSpPr>
            <a:spLocks noGrp="1"/>
          </p:cNvSpPr>
          <p:nvPr>
            <p:ph type="dt" sz="half" idx="34"/>
          </p:nvPr>
        </p:nvSpPr>
        <p:spPr/>
        <p:txBody>
          <a:bodyPr/>
          <a:lstStyle/>
          <a:p>
            <a:fld id="{0A2B5C4E-42B5-43F1-9574-607258C4069C}" type="datetime1">
              <a:rPr lang="de-DE" smtClean="0"/>
              <a:t>17.11.2024</a:t>
            </a:fld>
            <a:endParaRPr lang="de-DE"/>
          </a:p>
        </p:txBody>
      </p:sp>
      <p:sp>
        <p:nvSpPr>
          <p:cNvPr id="8" name="Fußzeilenplatzhalter 7">
            <a:extLst>
              <a:ext uri="{FF2B5EF4-FFF2-40B4-BE49-F238E27FC236}">
                <a16:creationId xmlns:a16="http://schemas.microsoft.com/office/drawing/2014/main" id="{243AA788-D4C4-432C-ABCD-9FE87303912D}"/>
              </a:ext>
              <a:ext uri="{C183D7F6-B498-43B3-948B-1728B52AA6E4}">
                <adec:decorative xmlns:adec="http://schemas.microsoft.com/office/drawing/2017/decorative" val="1"/>
              </a:ext>
            </a:extLst>
          </p:cNvPr>
          <p:cNvSpPr>
            <a:spLocks noGrp="1"/>
          </p:cNvSpPr>
          <p:nvPr>
            <p:ph type="ftr" sz="quarter" idx="35"/>
          </p:nvPr>
        </p:nvSpPr>
        <p:spPr/>
        <p:txBody>
          <a:bodyPr/>
          <a:lstStyle/>
          <a:p>
            <a:endParaRPr lang="de-DE"/>
          </a:p>
        </p:txBody>
      </p:sp>
      <p:sp>
        <p:nvSpPr>
          <p:cNvPr id="10" name="Foliennummernplatzhalter 9">
            <a:extLst>
              <a:ext uri="{FF2B5EF4-FFF2-40B4-BE49-F238E27FC236}">
                <a16:creationId xmlns:a16="http://schemas.microsoft.com/office/drawing/2014/main" id="{DD2E7176-E8AC-4649-8E85-197B659098B6}"/>
              </a:ext>
            </a:extLst>
          </p:cNvPr>
          <p:cNvSpPr>
            <a:spLocks noGrp="1"/>
          </p:cNvSpPr>
          <p:nvPr>
            <p:ph type="sldNum" sz="quarter" idx="36"/>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26445560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ildercollage (7)">
    <p:bg>
      <p:bgPr>
        <a:solidFill>
          <a:srgbClr val="FBFBFA"/>
        </a:solidFill>
        <a:effectLst/>
      </p:bgPr>
    </p:bg>
    <p:spTree>
      <p:nvGrpSpPr>
        <p:cNvPr id="1" name=""/>
        <p:cNvGrpSpPr/>
        <p:nvPr/>
      </p:nvGrpSpPr>
      <p:grpSpPr>
        <a:xfrm>
          <a:off x="0" y="0"/>
          <a:ext cx="0" cy="0"/>
          <a:chOff x="0" y="0"/>
          <a:chExt cx="0" cy="0"/>
        </a:xfrm>
      </p:grpSpPr>
      <p:sp>
        <p:nvSpPr>
          <p:cNvPr id="33" name="Bildplatzhalter 8">
            <a:extLst>
              <a:ext uri="{FF2B5EF4-FFF2-40B4-BE49-F238E27FC236}">
                <a16:creationId xmlns:a16="http://schemas.microsoft.com/office/drawing/2014/main" id="{90C80CA9-65CA-430C-B10A-C94F9849A6D5}"/>
              </a:ext>
            </a:extLst>
          </p:cNvPr>
          <p:cNvSpPr>
            <a:spLocks noGrp="1"/>
          </p:cNvSpPr>
          <p:nvPr>
            <p:ph type="pic" sz="quarter" idx="33" hasCustomPrompt="1"/>
          </p:nvPr>
        </p:nvSpPr>
        <p:spPr bwMode="gray">
          <a:xfrm>
            <a:off x="-1" y="-3375"/>
            <a:ext cx="4070452"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7" name="Bildplatzhalter 9">
            <a:extLst>
              <a:ext uri="{FF2B5EF4-FFF2-40B4-BE49-F238E27FC236}">
                <a16:creationId xmlns:a16="http://schemas.microsoft.com/office/drawing/2014/main" id="{52AD4139-D26C-476B-81BD-F8AF188CFF8F}"/>
              </a:ext>
            </a:extLst>
          </p:cNvPr>
          <p:cNvSpPr>
            <a:spLocks noGrp="1"/>
          </p:cNvSpPr>
          <p:nvPr>
            <p:ph type="pic" sz="quarter" idx="35" hasCustomPrompt="1"/>
          </p:nvPr>
        </p:nvSpPr>
        <p:spPr bwMode="gray">
          <a:xfrm>
            <a:off x="4070450" y="-3375"/>
            <a:ext cx="4860726"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45" name="Bildplatzhalter 9">
            <a:extLst>
              <a:ext uri="{FF2B5EF4-FFF2-40B4-BE49-F238E27FC236}">
                <a16:creationId xmlns:a16="http://schemas.microsoft.com/office/drawing/2014/main" id="{882F9B25-64A6-4750-9247-2736D8BFC1C9}"/>
              </a:ext>
            </a:extLst>
          </p:cNvPr>
          <p:cNvSpPr>
            <a:spLocks noGrp="1"/>
          </p:cNvSpPr>
          <p:nvPr>
            <p:ph type="pic" sz="quarter" idx="38" hasCustomPrompt="1"/>
          </p:nvPr>
        </p:nvSpPr>
        <p:spPr bwMode="gray">
          <a:xfrm>
            <a:off x="8931176" y="-3375"/>
            <a:ext cx="3260824"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5" name="Bildplatzhalter 9">
            <a:extLst>
              <a:ext uri="{FF2B5EF4-FFF2-40B4-BE49-F238E27FC236}">
                <a16:creationId xmlns:a16="http://schemas.microsoft.com/office/drawing/2014/main" id="{AC0383F1-44B0-47FC-A577-FFE4D63B2D25}"/>
              </a:ext>
            </a:extLst>
          </p:cNvPr>
          <p:cNvSpPr>
            <a:spLocks noGrp="1"/>
          </p:cNvSpPr>
          <p:nvPr>
            <p:ph type="pic" sz="quarter" idx="34" hasCustomPrompt="1"/>
          </p:nvPr>
        </p:nvSpPr>
        <p:spPr bwMode="gray">
          <a:xfrm>
            <a:off x="-1" y="3362028"/>
            <a:ext cx="4070452" cy="3239988"/>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9" name="Bildplatzhalter 9">
            <a:extLst>
              <a:ext uri="{FF2B5EF4-FFF2-40B4-BE49-F238E27FC236}">
                <a16:creationId xmlns:a16="http://schemas.microsoft.com/office/drawing/2014/main" id="{86488C28-DE6D-42B2-BF4D-E12E4D917607}"/>
              </a:ext>
            </a:extLst>
          </p:cNvPr>
          <p:cNvSpPr>
            <a:spLocks noGrp="1"/>
          </p:cNvSpPr>
          <p:nvPr>
            <p:ph type="pic" sz="quarter" idx="36" hasCustomPrompt="1"/>
          </p:nvPr>
        </p:nvSpPr>
        <p:spPr bwMode="gray">
          <a:xfrm>
            <a:off x="4070451" y="3362028"/>
            <a:ext cx="2025549" cy="1622625"/>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3" name="Bildplatzhalter 9">
            <a:extLst>
              <a:ext uri="{FF2B5EF4-FFF2-40B4-BE49-F238E27FC236}">
                <a16:creationId xmlns:a16="http://schemas.microsoft.com/office/drawing/2014/main" id="{2FDA8E29-E8B1-4FEF-916A-8B5545A95CC8}"/>
              </a:ext>
            </a:extLst>
          </p:cNvPr>
          <p:cNvSpPr>
            <a:spLocks noGrp="1"/>
          </p:cNvSpPr>
          <p:nvPr>
            <p:ph type="pic" sz="quarter" idx="37" hasCustomPrompt="1"/>
          </p:nvPr>
        </p:nvSpPr>
        <p:spPr bwMode="gray">
          <a:xfrm>
            <a:off x="4070451" y="4984653"/>
            <a:ext cx="2025549" cy="1617363"/>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7" name="Bildplatzhalter 9">
            <a:extLst>
              <a:ext uri="{FF2B5EF4-FFF2-40B4-BE49-F238E27FC236}">
                <a16:creationId xmlns:a16="http://schemas.microsoft.com/office/drawing/2014/main" id="{447243F6-D7C4-4E31-BE54-27CA1833571C}"/>
              </a:ext>
            </a:extLst>
          </p:cNvPr>
          <p:cNvSpPr>
            <a:spLocks noGrp="1"/>
          </p:cNvSpPr>
          <p:nvPr>
            <p:ph type="pic" sz="quarter" idx="39" hasCustomPrompt="1"/>
          </p:nvPr>
        </p:nvSpPr>
        <p:spPr bwMode="gray">
          <a:xfrm>
            <a:off x="6096000" y="3362028"/>
            <a:ext cx="6096001" cy="3239988"/>
          </a:xfrm>
          <a:prstGeom prst="rect">
            <a:avLst/>
          </a:prstGeom>
          <a:noFill/>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715" cy="1336477"/>
          </a:xfrm>
        </p:spPr>
        <p:txBody>
          <a:bodyPr/>
          <a:lstStyle/>
          <a:p>
            <a:r>
              <a:rPr lang="de-DE"/>
              <a:t>Mastertitelformat bearbeiten</a:t>
            </a:r>
          </a:p>
        </p:txBody>
      </p:sp>
      <p:sp>
        <p:nvSpPr>
          <p:cNvPr id="6" name="Datumsplatzhalter 5">
            <a:extLst>
              <a:ext uri="{FF2B5EF4-FFF2-40B4-BE49-F238E27FC236}">
                <a16:creationId xmlns:a16="http://schemas.microsoft.com/office/drawing/2014/main" id="{B7869510-B7B2-428F-B027-A41E91F656DA}"/>
              </a:ext>
              <a:ext uri="{C183D7F6-B498-43B3-948B-1728B52AA6E4}">
                <adec:decorative xmlns:adec="http://schemas.microsoft.com/office/drawing/2017/decorative" val="1"/>
              </a:ext>
            </a:extLst>
          </p:cNvPr>
          <p:cNvSpPr>
            <a:spLocks noGrp="1"/>
          </p:cNvSpPr>
          <p:nvPr>
            <p:ph type="dt" sz="half" idx="40"/>
          </p:nvPr>
        </p:nvSpPr>
        <p:spPr/>
        <p:txBody>
          <a:bodyPr/>
          <a:lstStyle/>
          <a:p>
            <a:fld id="{2891DE85-59F7-445D-873F-C0AC3BDA83A9}" type="datetime1">
              <a:rPr lang="de-DE" smtClean="0"/>
              <a:t>17.11.2024</a:t>
            </a:fld>
            <a:endParaRPr lang="de-DE"/>
          </a:p>
        </p:txBody>
      </p:sp>
      <p:sp>
        <p:nvSpPr>
          <p:cNvPr id="7" name="Fußzeilenplatzhalter 6">
            <a:extLst>
              <a:ext uri="{FF2B5EF4-FFF2-40B4-BE49-F238E27FC236}">
                <a16:creationId xmlns:a16="http://schemas.microsoft.com/office/drawing/2014/main" id="{F2A11E24-6539-4FF2-89BB-EB6381F8360A}"/>
              </a:ext>
              <a:ext uri="{C183D7F6-B498-43B3-948B-1728B52AA6E4}">
                <adec:decorative xmlns:adec="http://schemas.microsoft.com/office/drawing/2017/decorative" val="1"/>
              </a:ext>
            </a:extLst>
          </p:cNvPr>
          <p:cNvSpPr>
            <a:spLocks noGrp="1"/>
          </p:cNvSpPr>
          <p:nvPr>
            <p:ph type="ftr" sz="quarter" idx="41"/>
          </p:nvPr>
        </p:nvSpPr>
        <p:spPr/>
        <p:txBody>
          <a:bodyPr/>
          <a:lstStyle/>
          <a:p>
            <a:endParaRPr lang="de-DE"/>
          </a:p>
        </p:txBody>
      </p:sp>
      <p:sp>
        <p:nvSpPr>
          <p:cNvPr id="8" name="Foliennummernplatzhalter 7">
            <a:extLst>
              <a:ext uri="{FF2B5EF4-FFF2-40B4-BE49-F238E27FC236}">
                <a16:creationId xmlns:a16="http://schemas.microsoft.com/office/drawing/2014/main" id="{D138BFFF-F74F-4D2B-83C7-C32B582A2098}"/>
              </a:ext>
            </a:extLst>
          </p:cNvPr>
          <p:cNvSpPr>
            <a:spLocks noGrp="1"/>
          </p:cNvSpPr>
          <p:nvPr>
            <p:ph type="sldNum" sz="quarter" idx="4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690702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ildercollage (8)">
    <p:bg>
      <p:bgPr>
        <a:solidFill>
          <a:srgbClr val="FBFBFA"/>
        </a:solidFill>
        <a:effectLst/>
      </p:bgPr>
    </p:bg>
    <p:spTree>
      <p:nvGrpSpPr>
        <p:cNvPr id="1" name=""/>
        <p:cNvGrpSpPr/>
        <p:nvPr/>
      </p:nvGrpSpPr>
      <p:grpSpPr>
        <a:xfrm>
          <a:off x="0" y="0"/>
          <a:ext cx="0" cy="0"/>
          <a:chOff x="0" y="0"/>
          <a:chExt cx="0" cy="0"/>
        </a:xfrm>
      </p:grpSpPr>
      <p:sp>
        <p:nvSpPr>
          <p:cNvPr id="33" name="Bildplatzhalter 8">
            <a:extLst>
              <a:ext uri="{FF2B5EF4-FFF2-40B4-BE49-F238E27FC236}">
                <a16:creationId xmlns:a16="http://schemas.microsoft.com/office/drawing/2014/main" id="{90C80CA9-65CA-430C-B10A-C94F9849A6D5}"/>
              </a:ext>
            </a:extLst>
          </p:cNvPr>
          <p:cNvSpPr>
            <a:spLocks noGrp="1"/>
          </p:cNvSpPr>
          <p:nvPr>
            <p:ph type="pic" sz="quarter" idx="33" hasCustomPrompt="1"/>
          </p:nvPr>
        </p:nvSpPr>
        <p:spPr bwMode="gray">
          <a:xfrm>
            <a:off x="-1" y="-3375"/>
            <a:ext cx="4070452" cy="6605391"/>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37" name="Bildplatzhalter 9">
            <a:extLst>
              <a:ext uri="{FF2B5EF4-FFF2-40B4-BE49-F238E27FC236}">
                <a16:creationId xmlns:a16="http://schemas.microsoft.com/office/drawing/2014/main" id="{52AD4139-D26C-476B-81BD-F8AF188CFF8F}"/>
              </a:ext>
            </a:extLst>
          </p:cNvPr>
          <p:cNvSpPr>
            <a:spLocks noGrp="1"/>
          </p:cNvSpPr>
          <p:nvPr>
            <p:ph type="pic" sz="quarter" idx="35" hasCustomPrompt="1"/>
          </p:nvPr>
        </p:nvSpPr>
        <p:spPr bwMode="gray">
          <a:xfrm>
            <a:off x="4070450" y="-3375"/>
            <a:ext cx="4860726"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45" name="Bildplatzhalter 9">
            <a:extLst>
              <a:ext uri="{FF2B5EF4-FFF2-40B4-BE49-F238E27FC236}">
                <a16:creationId xmlns:a16="http://schemas.microsoft.com/office/drawing/2014/main" id="{882F9B25-64A6-4750-9247-2736D8BFC1C9}"/>
              </a:ext>
            </a:extLst>
          </p:cNvPr>
          <p:cNvSpPr>
            <a:spLocks noGrp="1"/>
          </p:cNvSpPr>
          <p:nvPr>
            <p:ph type="pic" sz="quarter" idx="38" hasCustomPrompt="1"/>
          </p:nvPr>
        </p:nvSpPr>
        <p:spPr bwMode="gray">
          <a:xfrm>
            <a:off x="8931176" y="-3375"/>
            <a:ext cx="3260824" cy="3365403"/>
          </a:xfrm>
          <a:prstGeom prst="rect">
            <a:avLst/>
          </a:prstGeom>
          <a:noFill/>
        </p:spPr>
        <p:txBody>
          <a:bodyPr wrap="square" tIns="1764000" anchor="ctr">
            <a:noAutofit/>
          </a:bodyPr>
          <a:lstStyle>
            <a:lvl1pPr algn="ctr">
              <a:spcBef>
                <a:spcPts val="0"/>
              </a:spcBef>
              <a:spcAft>
                <a:spcPts val="0"/>
              </a:spcAft>
              <a:defRPr sz="1125"/>
            </a:lvl1pPr>
          </a:lstStyle>
          <a:p>
            <a:r>
              <a:rPr lang="de-DE"/>
              <a:t>Fügen Sie ein Bild über </a:t>
            </a:r>
            <a:br>
              <a:rPr lang="de-DE"/>
            </a:br>
            <a:r>
              <a:rPr lang="de-DE"/>
              <a:t>Klicken auf das Symbol ein. </a:t>
            </a:r>
            <a:br>
              <a:rPr lang="de-DE"/>
            </a:br>
            <a:br>
              <a:rPr lang="de-DE"/>
            </a:br>
            <a:r>
              <a:rPr lang="de-DE"/>
              <a:t>Alternativ kopieren Sie ein Bild in die </a:t>
            </a:r>
            <a:br>
              <a:rPr lang="de-DE"/>
            </a:br>
            <a:r>
              <a:rPr lang="de-DE"/>
              <a:t>Zwischenablage, wählen Sie den Platzhalter </a:t>
            </a:r>
            <a:br>
              <a:rPr lang="de-DE"/>
            </a:br>
            <a:r>
              <a:rPr lang="de-DE"/>
              <a:t>an und klicken Sie einfügen.</a:t>
            </a:r>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39" name="Bildplatzhalter 9">
            <a:extLst>
              <a:ext uri="{FF2B5EF4-FFF2-40B4-BE49-F238E27FC236}">
                <a16:creationId xmlns:a16="http://schemas.microsoft.com/office/drawing/2014/main" id="{86488C28-DE6D-42B2-BF4D-E12E4D917607}"/>
              </a:ext>
            </a:extLst>
          </p:cNvPr>
          <p:cNvSpPr>
            <a:spLocks noGrp="1"/>
          </p:cNvSpPr>
          <p:nvPr>
            <p:ph type="pic" sz="quarter" idx="36" hasCustomPrompt="1"/>
          </p:nvPr>
        </p:nvSpPr>
        <p:spPr bwMode="gray">
          <a:xfrm>
            <a:off x="4070451" y="3362028"/>
            <a:ext cx="2025549" cy="1622625"/>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3" name="Bildplatzhalter 9">
            <a:extLst>
              <a:ext uri="{FF2B5EF4-FFF2-40B4-BE49-F238E27FC236}">
                <a16:creationId xmlns:a16="http://schemas.microsoft.com/office/drawing/2014/main" id="{2FDA8E29-E8B1-4FEF-916A-8B5545A95CC8}"/>
              </a:ext>
            </a:extLst>
          </p:cNvPr>
          <p:cNvSpPr>
            <a:spLocks noGrp="1"/>
          </p:cNvSpPr>
          <p:nvPr>
            <p:ph type="pic" sz="quarter" idx="37" hasCustomPrompt="1"/>
          </p:nvPr>
        </p:nvSpPr>
        <p:spPr bwMode="gray">
          <a:xfrm>
            <a:off x="4070451" y="4984653"/>
            <a:ext cx="2025549" cy="1617363"/>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47" name="Bildplatzhalter 9">
            <a:extLst>
              <a:ext uri="{FF2B5EF4-FFF2-40B4-BE49-F238E27FC236}">
                <a16:creationId xmlns:a16="http://schemas.microsoft.com/office/drawing/2014/main" id="{447243F6-D7C4-4E31-BE54-27CA1833571C}"/>
              </a:ext>
            </a:extLst>
          </p:cNvPr>
          <p:cNvSpPr>
            <a:spLocks noGrp="1"/>
          </p:cNvSpPr>
          <p:nvPr>
            <p:ph type="pic" sz="quarter" idx="39" hasCustomPrompt="1"/>
          </p:nvPr>
        </p:nvSpPr>
        <p:spPr bwMode="gray">
          <a:xfrm>
            <a:off x="6096000" y="3362028"/>
            <a:ext cx="2835177" cy="3239988"/>
          </a:xfrm>
          <a:prstGeom prst="rect">
            <a:avLst/>
          </a:prstGeom>
          <a:noFill/>
        </p:spPr>
        <p:txBody>
          <a:bodyPr wrap="square" tIns="1620000" anchor="ctr">
            <a:noAutofit/>
          </a:bodyPr>
          <a:lstStyle>
            <a:lvl1pPr algn="ctr">
              <a:spcBef>
                <a:spcPts val="0"/>
              </a:spcBef>
              <a:spcAft>
                <a:spcPts val="0"/>
              </a:spcAft>
              <a:defRPr sz="1125"/>
            </a:lvl1pPr>
          </a:lstStyle>
          <a:p>
            <a:r>
              <a:rPr lang="de-DE"/>
              <a:t>Fügen Sie ein Bild </a:t>
            </a:r>
            <a:br>
              <a:rPr lang="de-DE"/>
            </a:br>
            <a:r>
              <a:rPr lang="de-DE"/>
              <a:t>über Klicken auf das Symbol ein. </a:t>
            </a:r>
            <a:br>
              <a:rPr lang="de-DE"/>
            </a:br>
            <a:br>
              <a:rPr lang="de-DE"/>
            </a:br>
            <a:r>
              <a:rPr lang="de-DE"/>
              <a:t>Alternativ kopieren Sie ein Bild in die Zwischenablage, wählen Sie den Platzhalter an und klicken Sie einfügen.</a:t>
            </a:r>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16" name="Bildplatzhalter 9">
            <a:extLst>
              <a:ext uri="{FF2B5EF4-FFF2-40B4-BE49-F238E27FC236}">
                <a16:creationId xmlns:a16="http://schemas.microsoft.com/office/drawing/2014/main" id="{D58CAC44-A650-437C-9243-FAAD32414B82}"/>
              </a:ext>
            </a:extLst>
          </p:cNvPr>
          <p:cNvSpPr>
            <a:spLocks noGrp="1"/>
          </p:cNvSpPr>
          <p:nvPr>
            <p:ph type="pic" sz="quarter" idx="40" hasCustomPrompt="1"/>
          </p:nvPr>
        </p:nvSpPr>
        <p:spPr bwMode="gray">
          <a:xfrm>
            <a:off x="8931176" y="3362029"/>
            <a:ext cx="3260824" cy="1619250"/>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18" name="Bildplatzhalter 9">
            <a:extLst>
              <a:ext uri="{FF2B5EF4-FFF2-40B4-BE49-F238E27FC236}">
                <a16:creationId xmlns:a16="http://schemas.microsoft.com/office/drawing/2014/main" id="{2F286617-5D0D-4FB5-9156-DAFAA88E6EB2}"/>
              </a:ext>
            </a:extLst>
          </p:cNvPr>
          <p:cNvSpPr>
            <a:spLocks noGrp="1"/>
          </p:cNvSpPr>
          <p:nvPr>
            <p:ph type="pic" sz="quarter" idx="41" hasCustomPrompt="1"/>
          </p:nvPr>
        </p:nvSpPr>
        <p:spPr bwMode="gray">
          <a:xfrm>
            <a:off x="8931176" y="4981279"/>
            <a:ext cx="3260824" cy="1619250"/>
          </a:xfrm>
          <a:prstGeom prst="rect">
            <a:avLst/>
          </a:prstGeom>
          <a:noFill/>
        </p:spPr>
        <p:txBody>
          <a:bodyPr wrap="square" tIns="936000" anchor="ctr">
            <a:noAutofit/>
          </a:bodyPr>
          <a:lstStyle>
            <a:lvl1pPr algn="ctr">
              <a:spcBef>
                <a:spcPts val="0"/>
              </a:spcBef>
              <a:spcAft>
                <a:spcPts val="0"/>
              </a:spcAft>
              <a:defRPr sz="1125"/>
            </a:lvl1pPr>
          </a:lstStyle>
          <a:p>
            <a:r>
              <a:rPr lang="de-DE"/>
              <a:t>Fügen Sie ein Bild </a:t>
            </a:r>
            <a:br>
              <a:rPr lang="de-DE"/>
            </a:br>
            <a:r>
              <a:rPr lang="de-DE"/>
              <a:t>über Klicken auf </a:t>
            </a:r>
            <a:br>
              <a:rPr lang="de-DE"/>
            </a:br>
            <a:r>
              <a:rPr lang="de-DE"/>
              <a:t>das Symbol ein.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715" cy="1336477"/>
          </a:xfrm>
        </p:spPr>
        <p:txBody>
          <a:bodyPr/>
          <a:lstStyle/>
          <a:p>
            <a:r>
              <a:rPr lang="de-DE"/>
              <a:t>Mastertitelformat bearbeiten</a:t>
            </a:r>
          </a:p>
        </p:txBody>
      </p:sp>
      <p:sp>
        <p:nvSpPr>
          <p:cNvPr id="6" name="Datumsplatzhalter 5">
            <a:extLst>
              <a:ext uri="{FF2B5EF4-FFF2-40B4-BE49-F238E27FC236}">
                <a16:creationId xmlns:a16="http://schemas.microsoft.com/office/drawing/2014/main" id="{F2B1F347-3807-4448-A24F-6239D27D81D9}"/>
              </a:ext>
              <a:ext uri="{C183D7F6-B498-43B3-948B-1728B52AA6E4}">
                <adec:decorative xmlns:adec="http://schemas.microsoft.com/office/drawing/2017/decorative" val="1"/>
              </a:ext>
            </a:extLst>
          </p:cNvPr>
          <p:cNvSpPr>
            <a:spLocks noGrp="1"/>
          </p:cNvSpPr>
          <p:nvPr>
            <p:ph type="dt" sz="half" idx="42"/>
          </p:nvPr>
        </p:nvSpPr>
        <p:spPr/>
        <p:txBody>
          <a:bodyPr/>
          <a:lstStyle/>
          <a:p>
            <a:fld id="{B1C9FFE1-59FD-4401-839E-0DD1393D77D8}" type="datetime1">
              <a:rPr lang="de-DE" smtClean="0"/>
              <a:t>17.11.2024</a:t>
            </a:fld>
            <a:endParaRPr lang="de-DE"/>
          </a:p>
        </p:txBody>
      </p:sp>
      <p:sp>
        <p:nvSpPr>
          <p:cNvPr id="7" name="Fußzeilenplatzhalter 6">
            <a:extLst>
              <a:ext uri="{FF2B5EF4-FFF2-40B4-BE49-F238E27FC236}">
                <a16:creationId xmlns:a16="http://schemas.microsoft.com/office/drawing/2014/main" id="{0A0C1EE5-EE8D-4FE3-AD86-74609559CE1A}"/>
              </a:ext>
              <a:ext uri="{C183D7F6-B498-43B3-948B-1728B52AA6E4}">
                <adec:decorative xmlns:adec="http://schemas.microsoft.com/office/drawing/2017/decorative" val="1"/>
              </a:ext>
            </a:extLst>
          </p:cNvPr>
          <p:cNvSpPr>
            <a:spLocks noGrp="1"/>
          </p:cNvSpPr>
          <p:nvPr>
            <p:ph type="ftr" sz="quarter" idx="43"/>
          </p:nvPr>
        </p:nvSpPr>
        <p:spPr/>
        <p:txBody>
          <a:bodyPr/>
          <a:lstStyle/>
          <a:p>
            <a:endParaRPr lang="de-DE"/>
          </a:p>
        </p:txBody>
      </p:sp>
      <p:sp>
        <p:nvSpPr>
          <p:cNvPr id="8" name="Foliennummernplatzhalter 7">
            <a:extLst>
              <a:ext uri="{FF2B5EF4-FFF2-40B4-BE49-F238E27FC236}">
                <a16:creationId xmlns:a16="http://schemas.microsoft.com/office/drawing/2014/main" id="{0451B84A-CB45-4CBE-86ED-661E243A75EF}"/>
              </a:ext>
            </a:extLst>
          </p:cNvPr>
          <p:cNvSpPr>
            <a:spLocks noGrp="1"/>
          </p:cNvSpPr>
          <p:nvPr>
            <p:ph type="sldNum" sz="quarter" idx="44"/>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81114366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1FF2CDF0-60C5-4E71-9769-7F5B977FAD62}"/>
              </a:ext>
              <a:ext uri="{C183D7F6-B498-43B3-948B-1728B52AA6E4}">
                <adec:decorative xmlns:adec="http://schemas.microsoft.com/office/drawing/2017/decorative" val="1"/>
              </a:ext>
            </a:extLst>
          </p:cNvPr>
          <p:cNvSpPr>
            <a:spLocks noGrp="1"/>
          </p:cNvSpPr>
          <p:nvPr>
            <p:ph type="dt" sz="half" idx="25"/>
          </p:nvPr>
        </p:nvSpPr>
        <p:spPr/>
        <p:txBody>
          <a:bodyPr/>
          <a:lstStyle/>
          <a:p>
            <a:fld id="{029E5E4D-D01E-4685-A888-5255B021464A}" type="datetime1">
              <a:rPr lang="de-DE" smtClean="0"/>
              <a:t>17.11.2024</a:t>
            </a:fld>
            <a:endParaRPr lang="de-DE"/>
          </a:p>
        </p:txBody>
      </p:sp>
      <p:sp>
        <p:nvSpPr>
          <p:cNvPr id="7" name="Fußzeilenplatzhalter 6">
            <a:extLst>
              <a:ext uri="{FF2B5EF4-FFF2-40B4-BE49-F238E27FC236}">
                <a16:creationId xmlns:a16="http://schemas.microsoft.com/office/drawing/2014/main" id="{3A26037C-4C46-4232-A991-DE68902BB5C9}"/>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8" name="Foliennummernplatzhalter 7">
            <a:extLst>
              <a:ext uri="{FF2B5EF4-FFF2-40B4-BE49-F238E27FC236}">
                <a16:creationId xmlns:a16="http://schemas.microsoft.com/office/drawing/2014/main" id="{3E1066F2-1A76-46F0-A0D5-7C9E6C817A88}"/>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1446936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a:t>Fügen Sie ein Video über Klicken auf das Symbol ein. </a:t>
            </a:r>
            <a:br>
              <a:rPr lang="de-DE"/>
            </a:br>
            <a:br>
              <a:rPr lang="de-DE"/>
            </a:br>
            <a:r>
              <a:rPr lang="de-DE"/>
              <a:t>Alternativ kopieren Sie ein Video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275FC3EA-7BAA-45A2-B757-B45FF72CCA7C}"/>
              </a:ext>
              <a:ext uri="{C183D7F6-B498-43B3-948B-1728B52AA6E4}">
                <adec:decorative xmlns:adec="http://schemas.microsoft.com/office/drawing/2017/decorative" val="1"/>
              </a:ext>
            </a:extLst>
          </p:cNvPr>
          <p:cNvSpPr>
            <a:spLocks noGrp="1"/>
          </p:cNvSpPr>
          <p:nvPr>
            <p:ph type="dt" sz="half" idx="26"/>
          </p:nvPr>
        </p:nvSpPr>
        <p:spPr/>
        <p:txBody>
          <a:bodyPr/>
          <a:lstStyle/>
          <a:p>
            <a:fld id="{8D7C9E08-C06F-417B-8545-48DDACCD2410}" type="datetime1">
              <a:rPr lang="de-DE" smtClean="0"/>
              <a:t>17.11.2024</a:t>
            </a:fld>
            <a:endParaRPr lang="de-DE"/>
          </a:p>
        </p:txBody>
      </p:sp>
      <p:sp>
        <p:nvSpPr>
          <p:cNvPr id="8" name="Fußzeilenplatzhalter 7">
            <a:extLst>
              <a:ext uri="{FF2B5EF4-FFF2-40B4-BE49-F238E27FC236}">
                <a16:creationId xmlns:a16="http://schemas.microsoft.com/office/drawing/2014/main" id="{B6E4A307-13CD-46E2-9A0C-5A06860E1259}"/>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de-DE"/>
          </a:p>
        </p:txBody>
      </p:sp>
      <p:sp>
        <p:nvSpPr>
          <p:cNvPr id="9" name="Foliennummernplatzhalter 8">
            <a:extLst>
              <a:ext uri="{FF2B5EF4-FFF2-40B4-BE49-F238E27FC236}">
                <a16:creationId xmlns:a16="http://schemas.microsoft.com/office/drawing/2014/main" id="{6C5288A2-A742-4818-B48D-27146D60F052}"/>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17730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CF65BCF-B857-463D-8F0A-81D1D5C487F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B1729CE7-EDDC-A357-9135-CD30BEDB50E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99469996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x Bil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9" name="Textplatzhalter 6">
            <a:extLst>
              <a:ext uri="{FF2B5EF4-FFF2-40B4-BE49-F238E27FC236}">
                <a16:creationId xmlns:a16="http://schemas.microsoft.com/office/drawing/2014/main" id="{237DB59B-042C-49E2-81E1-46A5EA42D45C}"/>
              </a:ext>
            </a:extLst>
          </p:cNvPr>
          <p:cNvSpPr>
            <a:spLocks noGrp="1"/>
          </p:cNvSpPr>
          <p:nvPr>
            <p:ph type="body" sz="quarter" idx="13"/>
          </p:nvPr>
        </p:nvSpPr>
        <p:spPr bwMode="gray">
          <a:xfrm>
            <a:off x="830461"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3884"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6">
            <a:extLst>
              <a:ext uri="{FF2B5EF4-FFF2-40B4-BE49-F238E27FC236}">
                <a16:creationId xmlns:a16="http://schemas.microsoft.com/office/drawing/2014/main" id="{F89E8FEE-EE3E-4CDB-98AB-37D27901D3F1}"/>
              </a:ext>
            </a:extLst>
          </p:cNvPr>
          <p:cNvSpPr>
            <a:spLocks noGrp="1"/>
          </p:cNvSpPr>
          <p:nvPr>
            <p:ph type="body" sz="quarter" idx="25"/>
          </p:nvPr>
        </p:nvSpPr>
        <p:spPr bwMode="gray">
          <a:xfrm>
            <a:off x="3463884"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7308"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0" name="Textplatzhalter 6">
            <a:extLst>
              <a:ext uri="{FF2B5EF4-FFF2-40B4-BE49-F238E27FC236}">
                <a16:creationId xmlns:a16="http://schemas.microsoft.com/office/drawing/2014/main" id="{11E7B2E9-3444-4D95-99A8-38AC1DA83E06}"/>
              </a:ext>
            </a:extLst>
          </p:cNvPr>
          <p:cNvSpPr>
            <a:spLocks noGrp="1"/>
          </p:cNvSpPr>
          <p:nvPr>
            <p:ph type="body" sz="quarter" idx="26"/>
          </p:nvPr>
        </p:nvSpPr>
        <p:spPr bwMode="gray">
          <a:xfrm>
            <a:off x="6097308"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30732" y="1741289"/>
            <a:ext cx="2430000" cy="2225438"/>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1" name="Textplatzhalter 6">
            <a:extLst>
              <a:ext uri="{FF2B5EF4-FFF2-40B4-BE49-F238E27FC236}">
                <a16:creationId xmlns:a16="http://schemas.microsoft.com/office/drawing/2014/main" id="{6EE436D6-BC4C-4632-B041-EFDF0FC52891}"/>
              </a:ext>
            </a:extLst>
          </p:cNvPr>
          <p:cNvSpPr>
            <a:spLocks noGrp="1"/>
          </p:cNvSpPr>
          <p:nvPr>
            <p:ph type="body" sz="quarter" idx="27"/>
          </p:nvPr>
        </p:nvSpPr>
        <p:spPr bwMode="gray">
          <a:xfrm>
            <a:off x="8730732" y="3966726"/>
            <a:ext cx="2430000" cy="2230477"/>
          </a:xfrm>
          <a:solidFill>
            <a:schemeClr val="bg2"/>
          </a:solidFill>
        </p:spPr>
        <p:txBody>
          <a:bodyPr lIns="360000" tIns="360000" rIns="360000" bIns="360000"/>
          <a:lstStyle>
            <a:lvl1pPr>
              <a:spcBef>
                <a:spcPts val="0"/>
              </a:spcBef>
              <a:spcAft>
                <a:spcPts val="0"/>
              </a:spcAft>
              <a:defRPr b="1">
                <a:solidFill>
                  <a:schemeClr val="bg1"/>
                </a:solidFill>
              </a:defRPr>
            </a:lvl1pPr>
            <a:lvl2pPr>
              <a:spcBef>
                <a:spcPts val="938"/>
              </a:spcBef>
              <a:spcAft>
                <a:spcPts val="0"/>
              </a:spcAft>
              <a:defRPr sz="1125" b="0">
                <a:solidFill>
                  <a:schemeClr val="bg1"/>
                </a:solidFill>
              </a:defRPr>
            </a:lvl2pPr>
            <a:lvl3pPr>
              <a:spcBef>
                <a:spcPts val="938"/>
              </a:spcBef>
              <a:spcAft>
                <a:spcPts val="0"/>
              </a:spcAft>
              <a:buClr>
                <a:schemeClr val="bg1"/>
              </a:buClr>
              <a:defRPr sz="1125">
                <a:solidFill>
                  <a:schemeClr val="bg1"/>
                </a:solidFill>
              </a:defRPr>
            </a:lvl3pPr>
            <a:lvl4pPr marL="202500" indent="-202500">
              <a:spcBef>
                <a:spcPts val="938"/>
              </a:spcBef>
              <a:spcAft>
                <a:spcPts val="0"/>
              </a:spcAft>
              <a:buClr>
                <a:schemeClr val="bg1"/>
              </a:buClr>
              <a:buFont typeface="Wingdings" panose="05000000000000000000" pitchFamily="2" charset="2"/>
              <a:buChar char="§"/>
              <a:defRPr sz="1125">
                <a:solidFill>
                  <a:schemeClr val="bg1"/>
                </a:solidFill>
              </a:defRPr>
            </a:lvl4pPr>
            <a:lvl5pPr marL="202500" indent="-202500">
              <a:spcBef>
                <a:spcPts val="938"/>
              </a:spcBef>
              <a:spcAft>
                <a:spcPts val="0"/>
              </a:spcAft>
              <a:buClr>
                <a:schemeClr val="bg1"/>
              </a:buClr>
              <a:buFont typeface="Wingdings" panose="05000000000000000000" pitchFamily="2" charset="2"/>
              <a:buChar char="§"/>
              <a:defRPr sz="1125">
                <a:solidFill>
                  <a:schemeClr val="bg1"/>
                </a:solidFill>
              </a:defRPr>
            </a:lvl5pPr>
            <a:lvl6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6pPr>
            <a:lvl7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7pPr>
            <a:lvl8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8pPr>
            <a:lvl9pPr marL="202500" indent="-202500" algn="l">
              <a:spcBef>
                <a:spcPts val="938"/>
              </a:spcBef>
              <a:spcAft>
                <a:spcPts val="0"/>
              </a:spcAft>
              <a:buClr>
                <a:schemeClr val="bg1"/>
              </a:buClr>
              <a:buFont typeface="Wingdings" panose="05000000000000000000" pitchFamily="2" charset="2"/>
              <a:buChar char="§"/>
              <a:defRPr sz="1125" b="0">
                <a:solidFill>
                  <a:schemeClr val="bg1"/>
                </a:solidFill>
              </a:defRPr>
            </a:lvl9pPr>
          </a:lstStyle>
          <a:p>
            <a:pPr lvl="0"/>
            <a:r>
              <a:rPr lang="de-DE"/>
              <a:t>Mastertextformat bearbeiten</a:t>
            </a:r>
          </a:p>
          <a:p>
            <a:pPr lvl="1"/>
            <a:r>
              <a:rPr lang="de-DE"/>
              <a:t>Zweite Ebene</a:t>
            </a:r>
          </a:p>
          <a:p>
            <a:pPr lvl="2"/>
            <a:r>
              <a:rPr lang="de-DE"/>
              <a:t>Dritte Ebene</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A865BB58-589A-43E0-A0C1-21E55D2B93D6}"/>
              </a:ext>
              <a:ext uri="{C183D7F6-B498-43B3-948B-1728B52AA6E4}">
                <adec:decorative xmlns:adec="http://schemas.microsoft.com/office/drawing/2017/decorative" val="1"/>
              </a:ext>
            </a:extLst>
          </p:cNvPr>
          <p:cNvSpPr>
            <a:spLocks noGrp="1"/>
          </p:cNvSpPr>
          <p:nvPr>
            <p:ph type="dt" sz="half" idx="28"/>
          </p:nvPr>
        </p:nvSpPr>
        <p:spPr/>
        <p:txBody>
          <a:bodyPr/>
          <a:lstStyle/>
          <a:p>
            <a:fld id="{757FBBD9-A9A8-4D89-916A-57D2A00532C2}" type="datetime1">
              <a:rPr lang="de-DE" smtClean="0"/>
              <a:t>17.11.2024</a:t>
            </a:fld>
            <a:endParaRPr lang="de-DE"/>
          </a:p>
        </p:txBody>
      </p:sp>
      <p:sp>
        <p:nvSpPr>
          <p:cNvPr id="7" name="Fußzeilenplatzhalter 6">
            <a:extLst>
              <a:ext uri="{FF2B5EF4-FFF2-40B4-BE49-F238E27FC236}">
                <a16:creationId xmlns:a16="http://schemas.microsoft.com/office/drawing/2014/main" id="{4FC50F06-5FF8-4EAF-BFFF-42D701140EEF}"/>
              </a:ext>
              <a:ext uri="{C183D7F6-B498-43B3-948B-1728B52AA6E4}">
                <adec:decorative xmlns:adec="http://schemas.microsoft.com/office/drawing/2017/decorative" val="1"/>
              </a:ext>
            </a:extLst>
          </p:cNvPr>
          <p:cNvSpPr>
            <a:spLocks noGrp="1"/>
          </p:cNvSpPr>
          <p:nvPr>
            <p:ph type="ftr" sz="quarter" idx="29"/>
          </p:nvPr>
        </p:nvSpPr>
        <p:spPr/>
        <p:txBody>
          <a:bodyPr/>
          <a:lstStyle/>
          <a:p>
            <a:endParaRPr lang="de-DE"/>
          </a:p>
        </p:txBody>
      </p:sp>
      <p:sp>
        <p:nvSpPr>
          <p:cNvPr id="8" name="Foliennummernplatzhalter 7">
            <a:extLst>
              <a:ext uri="{FF2B5EF4-FFF2-40B4-BE49-F238E27FC236}">
                <a16:creationId xmlns:a16="http://schemas.microsoft.com/office/drawing/2014/main" id="{969166E0-7CC9-498D-986E-8815364341AD}"/>
              </a:ext>
            </a:extLst>
          </p:cNvPr>
          <p:cNvSpPr>
            <a:spLocks noGrp="1"/>
          </p:cNvSpPr>
          <p:nvPr>
            <p:ph type="sldNum" sz="quarter" idx="30"/>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52255855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x Bil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3" name="Textplatzhalter 6">
            <a:extLst>
              <a:ext uri="{FF2B5EF4-FFF2-40B4-BE49-F238E27FC236}">
                <a16:creationId xmlns:a16="http://schemas.microsoft.com/office/drawing/2014/main" id="{F803DAF1-4979-452B-BC78-595DA5AFD2C2}"/>
              </a:ext>
            </a:extLst>
          </p:cNvPr>
          <p:cNvSpPr>
            <a:spLocks noGrp="1"/>
          </p:cNvSpPr>
          <p:nvPr>
            <p:ph type="body" sz="quarter" idx="13"/>
          </p:nvPr>
        </p:nvSpPr>
        <p:spPr bwMode="gray">
          <a:xfrm>
            <a:off x="830461"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3884"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4" name="Textplatzhalter 6">
            <a:extLst>
              <a:ext uri="{FF2B5EF4-FFF2-40B4-BE49-F238E27FC236}">
                <a16:creationId xmlns:a16="http://schemas.microsoft.com/office/drawing/2014/main" id="{0F362ADB-FF6E-4474-8DB1-607A5EDE09B2}"/>
              </a:ext>
            </a:extLst>
          </p:cNvPr>
          <p:cNvSpPr>
            <a:spLocks noGrp="1"/>
          </p:cNvSpPr>
          <p:nvPr>
            <p:ph type="body" sz="quarter" idx="43"/>
          </p:nvPr>
        </p:nvSpPr>
        <p:spPr bwMode="gray">
          <a:xfrm>
            <a:off x="3463884"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7308"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5" name="Textplatzhalter 6">
            <a:extLst>
              <a:ext uri="{FF2B5EF4-FFF2-40B4-BE49-F238E27FC236}">
                <a16:creationId xmlns:a16="http://schemas.microsoft.com/office/drawing/2014/main" id="{624877C0-8BEB-474F-BBBA-A7720229705B}"/>
              </a:ext>
            </a:extLst>
          </p:cNvPr>
          <p:cNvSpPr>
            <a:spLocks noGrp="1"/>
          </p:cNvSpPr>
          <p:nvPr>
            <p:ph type="body" sz="quarter" idx="44"/>
          </p:nvPr>
        </p:nvSpPr>
        <p:spPr bwMode="gray">
          <a:xfrm>
            <a:off x="6097308"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30732" y="1741327"/>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6" name="Textplatzhalter 6">
            <a:extLst>
              <a:ext uri="{FF2B5EF4-FFF2-40B4-BE49-F238E27FC236}">
                <a16:creationId xmlns:a16="http://schemas.microsoft.com/office/drawing/2014/main" id="{A779796A-54DA-41EB-83CB-CA44E88A2AD2}"/>
              </a:ext>
            </a:extLst>
          </p:cNvPr>
          <p:cNvSpPr>
            <a:spLocks noGrp="1"/>
          </p:cNvSpPr>
          <p:nvPr>
            <p:ph type="body" sz="quarter" idx="45"/>
          </p:nvPr>
        </p:nvSpPr>
        <p:spPr bwMode="gray">
          <a:xfrm>
            <a:off x="8730732" y="2955727"/>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6" name="Bildplatzhalter 8">
            <a:extLst>
              <a:ext uri="{FF2B5EF4-FFF2-40B4-BE49-F238E27FC236}">
                <a16:creationId xmlns:a16="http://schemas.microsoft.com/office/drawing/2014/main" id="{493688EB-1760-4DCA-9977-7D3BD228F63D}"/>
              </a:ext>
            </a:extLst>
          </p:cNvPr>
          <p:cNvSpPr>
            <a:spLocks noGrp="1"/>
          </p:cNvSpPr>
          <p:nvPr>
            <p:ph type="pic" sz="quarter" idx="29" hasCustomPrompt="1"/>
          </p:nvPr>
        </p:nvSpPr>
        <p:spPr bwMode="gray">
          <a:xfrm>
            <a:off x="830461"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8" name="Textplatzhalter 6">
            <a:extLst>
              <a:ext uri="{FF2B5EF4-FFF2-40B4-BE49-F238E27FC236}">
                <a16:creationId xmlns:a16="http://schemas.microsoft.com/office/drawing/2014/main" id="{4DD49FBA-159A-481F-88A2-060D2B2AF159}"/>
              </a:ext>
            </a:extLst>
          </p:cNvPr>
          <p:cNvSpPr>
            <a:spLocks noGrp="1"/>
          </p:cNvSpPr>
          <p:nvPr>
            <p:ph type="body" sz="quarter" idx="46"/>
          </p:nvPr>
        </p:nvSpPr>
        <p:spPr bwMode="gray">
          <a:xfrm>
            <a:off x="830461"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27" name="Bildplatzhalter 9">
            <a:extLst>
              <a:ext uri="{FF2B5EF4-FFF2-40B4-BE49-F238E27FC236}">
                <a16:creationId xmlns:a16="http://schemas.microsoft.com/office/drawing/2014/main" id="{C9C9EFDF-2CE6-4F58-B535-7D53BB18BBAE}"/>
              </a:ext>
            </a:extLst>
          </p:cNvPr>
          <p:cNvSpPr>
            <a:spLocks noGrp="1"/>
          </p:cNvSpPr>
          <p:nvPr>
            <p:ph type="pic" sz="quarter" idx="30" hasCustomPrompt="1"/>
          </p:nvPr>
        </p:nvSpPr>
        <p:spPr bwMode="gray">
          <a:xfrm>
            <a:off x="3463884"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9" name="Textplatzhalter 6">
            <a:extLst>
              <a:ext uri="{FF2B5EF4-FFF2-40B4-BE49-F238E27FC236}">
                <a16:creationId xmlns:a16="http://schemas.microsoft.com/office/drawing/2014/main" id="{556F66DA-1B8D-44BB-804E-B720120D2047}"/>
              </a:ext>
            </a:extLst>
          </p:cNvPr>
          <p:cNvSpPr>
            <a:spLocks noGrp="1"/>
          </p:cNvSpPr>
          <p:nvPr>
            <p:ph type="body" sz="quarter" idx="47"/>
          </p:nvPr>
        </p:nvSpPr>
        <p:spPr bwMode="gray">
          <a:xfrm>
            <a:off x="3463884"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28" name="Bildplatzhalter 10">
            <a:extLst>
              <a:ext uri="{FF2B5EF4-FFF2-40B4-BE49-F238E27FC236}">
                <a16:creationId xmlns:a16="http://schemas.microsoft.com/office/drawing/2014/main" id="{8966A402-B55B-4921-B4B2-648066282445}"/>
              </a:ext>
            </a:extLst>
          </p:cNvPr>
          <p:cNvSpPr>
            <a:spLocks noGrp="1"/>
          </p:cNvSpPr>
          <p:nvPr>
            <p:ph type="pic" sz="quarter" idx="31" hasCustomPrompt="1"/>
          </p:nvPr>
        </p:nvSpPr>
        <p:spPr bwMode="gray">
          <a:xfrm>
            <a:off x="6097308"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50" name="Textplatzhalter 6">
            <a:extLst>
              <a:ext uri="{FF2B5EF4-FFF2-40B4-BE49-F238E27FC236}">
                <a16:creationId xmlns:a16="http://schemas.microsoft.com/office/drawing/2014/main" id="{A3BBDE12-1AC8-40D9-B48E-AFBFA1CBF7D5}"/>
              </a:ext>
            </a:extLst>
          </p:cNvPr>
          <p:cNvSpPr>
            <a:spLocks noGrp="1"/>
          </p:cNvSpPr>
          <p:nvPr>
            <p:ph type="body" sz="quarter" idx="48"/>
          </p:nvPr>
        </p:nvSpPr>
        <p:spPr bwMode="gray">
          <a:xfrm>
            <a:off x="6097308"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30" name="Bildplatzhalter 11">
            <a:extLst>
              <a:ext uri="{FF2B5EF4-FFF2-40B4-BE49-F238E27FC236}">
                <a16:creationId xmlns:a16="http://schemas.microsoft.com/office/drawing/2014/main" id="{9C6EAABC-73DC-489C-B44C-AAA3BC5CFCC9}"/>
              </a:ext>
            </a:extLst>
          </p:cNvPr>
          <p:cNvSpPr>
            <a:spLocks noGrp="1"/>
          </p:cNvSpPr>
          <p:nvPr>
            <p:ph type="pic" sz="quarter" idx="32" hasCustomPrompt="1"/>
          </p:nvPr>
        </p:nvSpPr>
        <p:spPr bwMode="gray">
          <a:xfrm>
            <a:off x="8730732" y="4070726"/>
            <a:ext cx="2430000" cy="1214400"/>
          </a:xfrm>
          <a:prstGeom prst="rect">
            <a:avLst/>
          </a:prstGeom>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51" name="Textplatzhalter 6">
            <a:extLst>
              <a:ext uri="{FF2B5EF4-FFF2-40B4-BE49-F238E27FC236}">
                <a16:creationId xmlns:a16="http://schemas.microsoft.com/office/drawing/2014/main" id="{CD473782-2F23-4A4D-B6A6-EF3B8F7059FE}"/>
              </a:ext>
            </a:extLst>
          </p:cNvPr>
          <p:cNvSpPr>
            <a:spLocks noGrp="1"/>
          </p:cNvSpPr>
          <p:nvPr>
            <p:ph type="body" sz="quarter" idx="49"/>
          </p:nvPr>
        </p:nvSpPr>
        <p:spPr bwMode="gray">
          <a:xfrm>
            <a:off x="8730732" y="5285628"/>
            <a:ext cx="2430000" cy="912038"/>
          </a:xfrm>
          <a:solidFill>
            <a:schemeClr val="bg2"/>
          </a:solidFill>
        </p:spPr>
        <p:txBody>
          <a:bodyPr lIns="360000" tIns="144000" rIns="360000" bIns="144000"/>
          <a:lstStyle>
            <a:lvl1pPr>
              <a:spcBef>
                <a:spcPts val="0"/>
              </a:spcBef>
              <a:spcAft>
                <a:spcPts val="0"/>
              </a:spcAft>
              <a:defRPr b="1">
                <a:solidFill>
                  <a:schemeClr val="bg1"/>
                </a:solidFill>
              </a:defRPr>
            </a:lvl1pPr>
            <a:lvl2pPr marL="0" indent="0">
              <a:lnSpc>
                <a:spcPct val="100000"/>
              </a:lnSpc>
              <a:spcBef>
                <a:spcPts val="0"/>
              </a:spcBef>
              <a:spcAft>
                <a:spcPts val="0"/>
              </a:spcAft>
              <a:buFont typeface="Arial" panose="020B0604020202020204" pitchFamily="34" charset="0"/>
              <a:buNone/>
              <a:defRPr sz="1500" b="1">
                <a:solidFill>
                  <a:schemeClr val="bg1"/>
                </a:solidFill>
              </a:defRPr>
            </a:lvl2pPr>
            <a:lvl3pPr marL="0" indent="0">
              <a:lnSpc>
                <a:spcPct val="100000"/>
              </a:lnSpc>
              <a:spcBef>
                <a:spcPts val="0"/>
              </a:spcBef>
              <a:spcAft>
                <a:spcPts val="0"/>
              </a:spcAft>
              <a:buClr>
                <a:schemeClr val="bg1"/>
              </a:buClr>
              <a:buNone/>
              <a:defRPr sz="1500" b="1">
                <a:solidFill>
                  <a:schemeClr val="bg1"/>
                </a:solidFill>
              </a:defRPr>
            </a:lvl3pPr>
            <a:lvl4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4pPr>
            <a:lvl5pPr marL="0" indent="0">
              <a:lnSpc>
                <a:spcPct val="100000"/>
              </a:lnSpc>
              <a:spcBef>
                <a:spcPts val="0"/>
              </a:spcBef>
              <a:spcAft>
                <a:spcPts val="0"/>
              </a:spcAft>
              <a:buClr>
                <a:schemeClr val="bg1"/>
              </a:buClr>
              <a:buFont typeface="Wingdings" panose="05000000000000000000" pitchFamily="2" charset="2"/>
              <a:buNone/>
              <a:defRPr sz="1500" b="1">
                <a:solidFill>
                  <a:schemeClr val="bg1"/>
                </a:solidFill>
              </a:defRPr>
            </a:lvl5pPr>
            <a:lvl6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6pPr>
            <a:lvl7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7pPr>
            <a:lvl8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8pPr>
            <a:lvl9pPr marL="0" indent="0" algn="l">
              <a:lnSpc>
                <a:spcPct val="100000"/>
              </a:lnSpc>
              <a:spcBef>
                <a:spcPts val="0"/>
              </a:spcBef>
              <a:spcAft>
                <a:spcPts val="0"/>
              </a:spcAft>
              <a:buClr>
                <a:schemeClr val="bg1"/>
              </a:buClr>
              <a:buFont typeface="Wingdings" panose="05000000000000000000" pitchFamily="2" charset="2"/>
              <a:buNone/>
              <a:defRPr sz="1500" b="1">
                <a:solidFill>
                  <a:schemeClr val="bg1"/>
                </a:solidFill>
              </a:defRPr>
            </a:lvl9pPr>
          </a:lstStyle>
          <a:p>
            <a:pPr lvl="0"/>
            <a:r>
              <a:rPr lang="de-DE"/>
              <a:t>Mastertextformat bearbeiten</a:t>
            </a:r>
          </a:p>
        </p:txBody>
      </p:sp>
      <p:sp>
        <p:nvSpPr>
          <p:cNvPr id="6" name="Datumsplatzhalter 5">
            <a:extLst>
              <a:ext uri="{FF2B5EF4-FFF2-40B4-BE49-F238E27FC236}">
                <a16:creationId xmlns:a16="http://schemas.microsoft.com/office/drawing/2014/main" id="{043F80E0-968B-4131-AF39-895F611774C1}"/>
              </a:ext>
              <a:ext uri="{C183D7F6-B498-43B3-948B-1728B52AA6E4}">
                <adec:decorative xmlns:adec="http://schemas.microsoft.com/office/drawing/2017/decorative" val="1"/>
              </a:ext>
            </a:extLst>
          </p:cNvPr>
          <p:cNvSpPr>
            <a:spLocks noGrp="1"/>
          </p:cNvSpPr>
          <p:nvPr>
            <p:ph type="dt" sz="half" idx="50"/>
          </p:nvPr>
        </p:nvSpPr>
        <p:spPr/>
        <p:txBody>
          <a:bodyPr/>
          <a:lstStyle/>
          <a:p>
            <a:fld id="{EEEAD004-39F7-4A6A-9AC3-7610B84B378A}" type="datetime1">
              <a:rPr lang="de-DE" smtClean="0"/>
              <a:t>17.11.2024</a:t>
            </a:fld>
            <a:endParaRPr lang="de-DE"/>
          </a:p>
        </p:txBody>
      </p:sp>
      <p:sp>
        <p:nvSpPr>
          <p:cNvPr id="7" name="Fußzeilenplatzhalter 6">
            <a:extLst>
              <a:ext uri="{FF2B5EF4-FFF2-40B4-BE49-F238E27FC236}">
                <a16:creationId xmlns:a16="http://schemas.microsoft.com/office/drawing/2014/main" id="{1E1D48F5-3442-438A-8DB2-DD874EBCCB1C}"/>
              </a:ext>
              <a:ext uri="{C183D7F6-B498-43B3-948B-1728B52AA6E4}">
                <adec:decorative xmlns:adec="http://schemas.microsoft.com/office/drawing/2017/decorative" val="1"/>
              </a:ext>
            </a:extLst>
          </p:cNvPr>
          <p:cNvSpPr>
            <a:spLocks noGrp="1"/>
          </p:cNvSpPr>
          <p:nvPr>
            <p:ph type="ftr" sz="quarter" idx="51"/>
          </p:nvPr>
        </p:nvSpPr>
        <p:spPr/>
        <p:txBody>
          <a:bodyPr/>
          <a:lstStyle/>
          <a:p>
            <a:endParaRPr lang="de-DE"/>
          </a:p>
        </p:txBody>
      </p:sp>
      <p:sp>
        <p:nvSpPr>
          <p:cNvPr id="8" name="Foliennummernplatzhalter 7">
            <a:extLst>
              <a:ext uri="{FF2B5EF4-FFF2-40B4-BE49-F238E27FC236}">
                <a16:creationId xmlns:a16="http://schemas.microsoft.com/office/drawing/2014/main" id="{01420230-0E11-4CED-91E8-CF53072A8489}"/>
              </a:ext>
            </a:extLst>
          </p:cNvPr>
          <p:cNvSpPr>
            <a:spLocks noGrp="1"/>
          </p:cNvSpPr>
          <p:nvPr>
            <p:ph type="sldNum" sz="quarter" idx="52"/>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73535007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x Bild run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22" name="Bildplatzhalter 21">
            <a:extLst>
              <a:ext uri="{FF2B5EF4-FFF2-40B4-BE49-F238E27FC236}">
                <a16:creationId xmlns:a16="http://schemas.microsoft.com/office/drawing/2014/main" id="{B8BB9C51-505E-44D3-844F-138BA123DB9A}"/>
              </a:ext>
            </a:extLst>
          </p:cNvPr>
          <p:cNvSpPr>
            <a:spLocks noGrp="1"/>
          </p:cNvSpPr>
          <p:nvPr>
            <p:ph type="pic" sz="quarter" idx="28" hasCustomPrompt="1"/>
          </p:nvPr>
        </p:nvSpPr>
        <p:spPr bwMode="gray">
          <a:xfrm>
            <a:off x="830461"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4" name="Textplatzhalter 33">
            <a:extLst>
              <a:ext uri="{FF2B5EF4-FFF2-40B4-BE49-F238E27FC236}">
                <a16:creationId xmlns:a16="http://schemas.microsoft.com/office/drawing/2014/main" id="{DDC23DB1-CE9F-47BB-91DA-52CBD90D7D81}"/>
              </a:ext>
            </a:extLst>
          </p:cNvPr>
          <p:cNvSpPr>
            <a:spLocks noGrp="1"/>
          </p:cNvSpPr>
          <p:nvPr>
            <p:ph type="body" sz="quarter" idx="35"/>
          </p:nvPr>
        </p:nvSpPr>
        <p:spPr bwMode="gray">
          <a:xfrm>
            <a:off x="830461"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3" name="Bildplatzhalter 22">
            <a:extLst>
              <a:ext uri="{FF2B5EF4-FFF2-40B4-BE49-F238E27FC236}">
                <a16:creationId xmlns:a16="http://schemas.microsoft.com/office/drawing/2014/main" id="{DC4216AD-469D-4270-B573-2D2A2F5F6159}"/>
              </a:ext>
            </a:extLst>
          </p:cNvPr>
          <p:cNvSpPr>
            <a:spLocks noGrp="1"/>
          </p:cNvSpPr>
          <p:nvPr>
            <p:ph type="pic" sz="quarter" idx="29" hasCustomPrompt="1"/>
          </p:nvPr>
        </p:nvSpPr>
        <p:spPr bwMode="gray">
          <a:xfrm>
            <a:off x="3463884"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38">
            <a:extLst>
              <a:ext uri="{FF2B5EF4-FFF2-40B4-BE49-F238E27FC236}">
                <a16:creationId xmlns:a16="http://schemas.microsoft.com/office/drawing/2014/main" id="{8F7D00E7-B4C2-44FA-B33E-57E0984581E2}"/>
              </a:ext>
            </a:extLst>
          </p:cNvPr>
          <p:cNvSpPr>
            <a:spLocks noGrp="1"/>
          </p:cNvSpPr>
          <p:nvPr>
            <p:ph type="body" sz="quarter" idx="36"/>
          </p:nvPr>
        </p:nvSpPr>
        <p:spPr bwMode="gray">
          <a:xfrm>
            <a:off x="3463885"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4" name="Bildplatzhalter 23">
            <a:extLst>
              <a:ext uri="{FF2B5EF4-FFF2-40B4-BE49-F238E27FC236}">
                <a16:creationId xmlns:a16="http://schemas.microsoft.com/office/drawing/2014/main" id="{0B12662D-245D-437D-A924-A4C497060B6D}"/>
              </a:ext>
            </a:extLst>
          </p:cNvPr>
          <p:cNvSpPr>
            <a:spLocks noGrp="1"/>
          </p:cNvSpPr>
          <p:nvPr>
            <p:ph type="pic" sz="quarter" idx="30" hasCustomPrompt="1"/>
          </p:nvPr>
        </p:nvSpPr>
        <p:spPr bwMode="gray">
          <a:xfrm>
            <a:off x="6097308"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0" name="Textplatzhalter 39">
            <a:extLst>
              <a:ext uri="{FF2B5EF4-FFF2-40B4-BE49-F238E27FC236}">
                <a16:creationId xmlns:a16="http://schemas.microsoft.com/office/drawing/2014/main" id="{2682A65C-8DBB-481D-A5B6-62F986E1C86C}"/>
              </a:ext>
            </a:extLst>
          </p:cNvPr>
          <p:cNvSpPr>
            <a:spLocks noGrp="1"/>
          </p:cNvSpPr>
          <p:nvPr>
            <p:ph type="body" sz="quarter" idx="37"/>
          </p:nvPr>
        </p:nvSpPr>
        <p:spPr bwMode="gray">
          <a:xfrm>
            <a:off x="6097308"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b="0">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b="0">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b="0">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26" name="Bildplatzhalter 25">
            <a:extLst>
              <a:ext uri="{FF2B5EF4-FFF2-40B4-BE49-F238E27FC236}">
                <a16:creationId xmlns:a16="http://schemas.microsoft.com/office/drawing/2014/main" id="{48C4110B-15E8-498D-8DB1-8E49EE979B8A}"/>
              </a:ext>
            </a:extLst>
          </p:cNvPr>
          <p:cNvSpPr>
            <a:spLocks noGrp="1"/>
          </p:cNvSpPr>
          <p:nvPr>
            <p:ph type="pic" sz="quarter" idx="31" hasCustomPrompt="1"/>
          </p:nvPr>
        </p:nvSpPr>
        <p:spPr bwMode="gray">
          <a:xfrm>
            <a:off x="8730732" y="1741289"/>
            <a:ext cx="2430000" cy="2225438"/>
          </a:xfrm>
          <a:custGeom>
            <a:avLst/>
            <a:gdLst>
              <a:gd name="connsiteX0" fmla="*/ 124173 w 2592000"/>
              <a:gd name="connsiteY0" fmla="*/ 0 h 2373800"/>
              <a:gd name="connsiteX1" fmla="*/ 2467827 w 2592000"/>
              <a:gd name="connsiteY1" fmla="*/ 0 h 2373800"/>
              <a:gd name="connsiteX2" fmla="*/ 2592000 w 2592000"/>
              <a:gd name="connsiteY2" fmla="*/ 124173 h 2373800"/>
              <a:gd name="connsiteX3" fmla="*/ 2592000 w 2592000"/>
              <a:gd name="connsiteY3" fmla="*/ 2373800 h 2373800"/>
              <a:gd name="connsiteX4" fmla="*/ 0 w 2592000"/>
              <a:gd name="connsiteY4" fmla="*/ 2373800 h 2373800"/>
              <a:gd name="connsiteX5" fmla="*/ 0 w 2592000"/>
              <a:gd name="connsiteY5" fmla="*/ 124173 h 2373800"/>
              <a:gd name="connsiteX6" fmla="*/ 124173 w 2592000"/>
              <a:gd name="connsiteY6" fmla="*/ 0 h 23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2373800">
                <a:moveTo>
                  <a:pt x="124173" y="0"/>
                </a:moveTo>
                <a:lnTo>
                  <a:pt x="2467827" y="0"/>
                </a:lnTo>
                <a:cubicBezTo>
                  <a:pt x="2536406" y="0"/>
                  <a:pt x="2592000" y="55594"/>
                  <a:pt x="2592000" y="124173"/>
                </a:cubicBezTo>
                <a:lnTo>
                  <a:pt x="2592000" y="2373800"/>
                </a:lnTo>
                <a:lnTo>
                  <a:pt x="0" y="2373800"/>
                </a:lnTo>
                <a:lnTo>
                  <a:pt x="0" y="124173"/>
                </a:lnTo>
                <a:cubicBezTo>
                  <a:pt x="0" y="55594"/>
                  <a:pt x="55594" y="0"/>
                  <a:pt x="124173" y="0"/>
                </a:cubicBezTo>
                <a:close/>
              </a:path>
            </a:pathLst>
          </a:custGeom>
          <a:solidFill>
            <a:schemeClr val="bg1"/>
          </a:solidFill>
          <a:effectLst>
            <a:outerShdw blurRad="190500" dist="76200" dir="5400000" algn="t" rotWithShape="0">
              <a:prstClr val="black">
                <a:alpha val="40000"/>
              </a:prstClr>
            </a:outerShdw>
          </a:effectLst>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41" name="Textplatzhalter 40">
            <a:extLst>
              <a:ext uri="{FF2B5EF4-FFF2-40B4-BE49-F238E27FC236}">
                <a16:creationId xmlns:a16="http://schemas.microsoft.com/office/drawing/2014/main" id="{F1DD9F68-E4C4-4A59-85D9-1B6D5E296ABF}"/>
              </a:ext>
            </a:extLst>
          </p:cNvPr>
          <p:cNvSpPr>
            <a:spLocks noGrp="1"/>
          </p:cNvSpPr>
          <p:nvPr>
            <p:ph type="body" sz="quarter" idx="38"/>
          </p:nvPr>
        </p:nvSpPr>
        <p:spPr bwMode="gray">
          <a:xfrm>
            <a:off x="8730732" y="3966727"/>
            <a:ext cx="2428511" cy="2230477"/>
          </a:xfrm>
          <a:custGeom>
            <a:avLst/>
            <a:gdLst>
              <a:gd name="connsiteX0" fmla="*/ 0 w 2590412"/>
              <a:gd name="connsiteY0" fmla="*/ 0 h 2376000"/>
              <a:gd name="connsiteX1" fmla="*/ 2590412 w 2590412"/>
              <a:gd name="connsiteY1" fmla="*/ 0 h 2376000"/>
              <a:gd name="connsiteX2" fmla="*/ 2590412 w 2590412"/>
              <a:gd name="connsiteY2" fmla="*/ 2247260 h 2376000"/>
              <a:gd name="connsiteX3" fmla="*/ 2581101 w 2590412"/>
              <a:gd name="connsiteY3" fmla="*/ 2293421 h 2376000"/>
              <a:gd name="connsiteX4" fmla="*/ 2507297 w 2590412"/>
              <a:gd name="connsiteY4" fmla="*/ 2367294 h 2376000"/>
              <a:gd name="connsiteX5" fmla="*/ 2464210 w 2590412"/>
              <a:gd name="connsiteY5" fmla="*/ 2376000 h 2376000"/>
              <a:gd name="connsiteX6" fmla="*/ 127790 w 2590412"/>
              <a:gd name="connsiteY6" fmla="*/ 2376000 h 2376000"/>
              <a:gd name="connsiteX7" fmla="*/ 84704 w 2590412"/>
              <a:gd name="connsiteY7" fmla="*/ 2367294 h 2376000"/>
              <a:gd name="connsiteX8" fmla="*/ 0 w 2590412"/>
              <a:gd name="connsiteY8" fmla="*/ 2239387 h 23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2376000">
                <a:moveTo>
                  <a:pt x="0" y="0"/>
                </a:moveTo>
                <a:lnTo>
                  <a:pt x="2590412" y="0"/>
                </a:lnTo>
                <a:lnTo>
                  <a:pt x="2590412" y="2247260"/>
                </a:lnTo>
                <a:lnTo>
                  <a:pt x="2581101" y="2293421"/>
                </a:lnTo>
                <a:cubicBezTo>
                  <a:pt x="2567066" y="2326635"/>
                  <a:pt x="2540481" y="2353245"/>
                  <a:pt x="2507297" y="2367294"/>
                </a:cubicBezTo>
                <a:lnTo>
                  <a:pt x="2464210" y="2376000"/>
                </a:lnTo>
                <a:lnTo>
                  <a:pt x="127790" y="2376000"/>
                </a:lnTo>
                <a:lnTo>
                  <a:pt x="84704" y="2367294"/>
                </a:lnTo>
                <a:cubicBezTo>
                  <a:pt x="34927" y="2346221"/>
                  <a:pt x="0" y="2296886"/>
                  <a:pt x="0" y="2239387"/>
                </a:cubicBezTo>
                <a:close/>
              </a:path>
            </a:pathLst>
          </a:custGeom>
          <a:solidFill>
            <a:schemeClr val="bg1"/>
          </a:solidFill>
          <a:effectLst>
            <a:outerShdw blurRad="190500" dist="88900" dir="5400000" algn="t" rotWithShape="0">
              <a:prstClr val="black">
                <a:alpha val="40000"/>
              </a:prstClr>
            </a:outerShdw>
          </a:effectLst>
        </p:spPr>
        <p:txBody>
          <a:bodyPr wrap="square" lIns="360000" tIns="360000" rIns="360000" bIns="360000">
            <a:noAutofit/>
          </a:bodyPr>
          <a:lstStyle>
            <a:lvl1pPr>
              <a:spcBef>
                <a:spcPts val="0"/>
              </a:spcBef>
              <a:spcAft>
                <a:spcPts val="0"/>
              </a:spcAft>
              <a:defRPr b="1">
                <a:solidFill>
                  <a:schemeClr val="tx1"/>
                </a:solidFill>
                <a:latin typeface="+mj-lt"/>
              </a:defRPr>
            </a:lvl1pPr>
            <a:lvl2pPr>
              <a:spcBef>
                <a:spcPts val="938"/>
              </a:spcBef>
              <a:spcAft>
                <a:spcPts val="0"/>
              </a:spcAft>
              <a:defRPr sz="1125" b="0">
                <a:solidFill>
                  <a:schemeClr val="tx1"/>
                </a:solidFill>
              </a:defRPr>
            </a:lvl2pPr>
            <a:lvl3pPr>
              <a:spcBef>
                <a:spcPts val="938"/>
              </a:spcBef>
              <a:spcAft>
                <a:spcPts val="0"/>
              </a:spcAft>
              <a:buClr>
                <a:schemeClr val="tx1"/>
              </a:buClr>
              <a:defRPr sz="1125" b="0">
                <a:solidFill>
                  <a:schemeClr val="tx1"/>
                </a:solidFill>
              </a:defRPr>
            </a:lvl3pPr>
            <a:lvl4pPr marL="202500" indent="-202500">
              <a:spcBef>
                <a:spcPts val="938"/>
              </a:spcBef>
              <a:spcAft>
                <a:spcPts val="0"/>
              </a:spcAft>
              <a:buClr>
                <a:schemeClr val="tx1"/>
              </a:buClr>
              <a:buFont typeface="Wingdings" panose="05000000000000000000" pitchFamily="2" charset="2"/>
              <a:buChar char="§"/>
              <a:defRPr sz="1125" b="0">
                <a:solidFill>
                  <a:schemeClr val="tx1"/>
                </a:solidFill>
              </a:defRPr>
            </a:lvl4pPr>
            <a:lvl5pPr marL="202500" indent="-202500">
              <a:spcBef>
                <a:spcPts val="938"/>
              </a:spcBef>
              <a:spcAft>
                <a:spcPts val="0"/>
              </a:spcAft>
              <a:buClr>
                <a:schemeClr val="tx1"/>
              </a:buClr>
              <a:buFont typeface="Wingdings" panose="05000000000000000000" pitchFamily="2" charset="2"/>
              <a:buChar char="§"/>
              <a:defRPr sz="1125" b="0">
                <a:solidFill>
                  <a:schemeClr val="tx1"/>
                </a:solidFill>
              </a:defRPr>
            </a:lvl5pPr>
            <a:lvl6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6pPr>
            <a:lvl7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7pPr>
            <a:lvl8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8pPr>
            <a:lvl9pPr marL="202500" indent="-202500" algn="l">
              <a:spcBef>
                <a:spcPts val="938"/>
              </a:spcBef>
              <a:spcAft>
                <a:spcPts val="0"/>
              </a:spcAft>
              <a:buClr>
                <a:schemeClr val="tx1"/>
              </a:buClr>
              <a:buFont typeface="Wingdings" panose="05000000000000000000" pitchFamily="2" charset="2"/>
              <a:buChar char="§"/>
              <a:defRPr sz="1125" b="0">
                <a:solidFill>
                  <a:schemeClr val="tx1"/>
                </a:solidFill>
              </a:defRPr>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Datumsplatzhalter 5">
            <a:extLst>
              <a:ext uri="{FF2B5EF4-FFF2-40B4-BE49-F238E27FC236}">
                <a16:creationId xmlns:a16="http://schemas.microsoft.com/office/drawing/2014/main" id="{3F71C7EE-D6A8-4410-BA46-D508AD2D88AB}"/>
              </a:ext>
              <a:ext uri="{C183D7F6-B498-43B3-948B-1728B52AA6E4}">
                <adec:decorative xmlns:adec="http://schemas.microsoft.com/office/drawing/2017/decorative" val="1"/>
              </a:ext>
            </a:extLst>
          </p:cNvPr>
          <p:cNvSpPr>
            <a:spLocks noGrp="1"/>
          </p:cNvSpPr>
          <p:nvPr>
            <p:ph type="dt" sz="half" idx="39"/>
          </p:nvPr>
        </p:nvSpPr>
        <p:spPr/>
        <p:txBody>
          <a:bodyPr/>
          <a:lstStyle/>
          <a:p>
            <a:fld id="{9921B5AE-C597-4185-8AC7-A71198BE3E97}" type="datetime1">
              <a:rPr lang="de-DE" smtClean="0"/>
              <a:t>17.11.2024</a:t>
            </a:fld>
            <a:endParaRPr lang="de-DE"/>
          </a:p>
        </p:txBody>
      </p:sp>
      <p:sp>
        <p:nvSpPr>
          <p:cNvPr id="7" name="Fußzeilenplatzhalter 6">
            <a:extLst>
              <a:ext uri="{FF2B5EF4-FFF2-40B4-BE49-F238E27FC236}">
                <a16:creationId xmlns:a16="http://schemas.microsoft.com/office/drawing/2014/main" id="{44E2E513-9D22-49C5-A95E-260B80B50125}"/>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de-DE"/>
          </a:p>
        </p:txBody>
      </p:sp>
      <p:sp>
        <p:nvSpPr>
          <p:cNvPr id="8" name="Foliennummernplatzhalter 7">
            <a:extLst>
              <a:ext uri="{FF2B5EF4-FFF2-40B4-BE49-F238E27FC236}">
                <a16:creationId xmlns:a16="http://schemas.microsoft.com/office/drawing/2014/main" id="{0A94B6B3-E331-4F6D-9918-628D3674A564}"/>
              </a:ext>
            </a:extLst>
          </p:cNvPr>
          <p:cNvSpPr>
            <a:spLocks noGrp="1"/>
          </p:cNvSpPr>
          <p:nvPr>
            <p:ph type="sldNum" sz="quarter" idx="41"/>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6794742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8x Bild rund mit Beschreibun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26" name="Bildplatzhalter 25">
            <a:extLst>
              <a:ext uri="{FF2B5EF4-FFF2-40B4-BE49-F238E27FC236}">
                <a16:creationId xmlns:a16="http://schemas.microsoft.com/office/drawing/2014/main" id="{83A0F15D-ED99-43CD-AE3E-BDD3FD27E999}"/>
              </a:ext>
            </a:extLst>
          </p:cNvPr>
          <p:cNvSpPr>
            <a:spLocks noGrp="1"/>
          </p:cNvSpPr>
          <p:nvPr>
            <p:ph type="pic" sz="quarter" idx="15" hasCustomPrompt="1"/>
          </p:nvPr>
        </p:nvSpPr>
        <p:spPr bwMode="gray">
          <a:xfrm>
            <a:off x="830461"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8" name="Textplatzhalter 61">
            <a:extLst>
              <a:ext uri="{FF2B5EF4-FFF2-40B4-BE49-F238E27FC236}">
                <a16:creationId xmlns:a16="http://schemas.microsoft.com/office/drawing/2014/main" id="{CDA1508E-BC4C-4113-9105-2749953F8B17}"/>
              </a:ext>
            </a:extLst>
          </p:cNvPr>
          <p:cNvSpPr>
            <a:spLocks noGrp="1"/>
          </p:cNvSpPr>
          <p:nvPr>
            <p:ph type="body" sz="quarter" idx="35"/>
          </p:nvPr>
        </p:nvSpPr>
        <p:spPr bwMode="gray">
          <a:xfrm>
            <a:off x="830461"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32" name="Bildplatzhalter 31">
            <a:extLst>
              <a:ext uri="{FF2B5EF4-FFF2-40B4-BE49-F238E27FC236}">
                <a16:creationId xmlns:a16="http://schemas.microsoft.com/office/drawing/2014/main" id="{1EED0048-45B9-4C36-AD51-65FA2BED4D47}"/>
              </a:ext>
            </a:extLst>
          </p:cNvPr>
          <p:cNvSpPr>
            <a:spLocks noGrp="1"/>
          </p:cNvSpPr>
          <p:nvPr>
            <p:ph type="pic" sz="quarter" idx="16" hasCustomPrompt="1"/>
          </p:nvPr>
        </p:nvSpPr>
        <p:spPr bwMode="gray">
          <a:xfrm>
            <a:off x="3463884" y="1741327"/>
            <a:ext cx="2430000" cy="1214400"/>
          </a:xfrm>
          <a:custGeom>
            <a:avLst/>
            <a:gdLst>
              <a:gd name="connsiteX0" fmla="*/ 123975 w 2592000"/>
              <a:gd name="connsiteY0" fmla="*/ 0 h 1295360"/>
              <a:gd name="connsiteX1" fmla="*/ 2468024 w 2592000"/>
              <a:gd name="connsiteY1" fmla="*/ 0 h 1295360"/>
              <a:gd name="connsiteX2" fmla="*/ 2516160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4" y="0"/>
                </a:lnTo>
                <a:lnTo>
                  <a:pt x="2516160"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29" name="Textplatzhalter 61">
            <a:extLst>
              <a:ext uri="{FF2B5EF4-FFF2-40B4-BE49-F238E27FC236}">
                <a16:creationId xmlns:a16="http://schemas.microsoft.com/office/drawing/2014/main" id="{98EDDA16-033F-43C7-8CB5-19133BF619BB}"/>
              </a:ext>
            </a:extLst>
          </p:cNvPr>
          <p:cNvSpPr>
            <a:spLocks noGrp="1"/>
          </p:cNvSpPr>
          <p:nvPr>
            <p:ph type="body" sz="quarter" idx="57"/>
          </p:nvPr>
        </p:nvSpPr>
        <p:spPr bwMode="gray">
          <a:xfrm>
            <a:off x="3463884"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34" name="Bildplatzhalter 33">
            <a:extLst>
              <a:ext uri="{FF2B5EF4-FFF2-40B4-BE49-F238E27FC236}">
                <a16:creationId xmlns:a16="http://schemas.microsoft.com/office/drawing/2014/main" id="{0647988F-2046-4674-9B00-7AA537085F20}"/>
              </a:ext>
            </a:extLst>
          </p:cNvPr>
          <p:cNvSpPr>
            <a:spLocks noGrp="1"/>
          </p:cNvSpPr>
          <p:nvPr>
            <p:ph type="pic" sz="quarter" idx="17" hasCustomPrompt="1"/>
          </p:nvPr>
        </p:nvSpPr>
        <p:spPr bwMode="gray">
          <a:xfrm>
            <a:off x="6097308"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40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40"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0" name="Textplatzhalter 61">
            <a:extLst>
              <a:ext uri="{FF2B5EF4-FFF2-40B4-BE49-F238E27FC236}">
                <a16:creationId xmlns:a16="http://schemas.microsoft.com/office/drawing/2014/main" id="{8E45F67A-AD6D-4F28-8DEF-9AD2A183CFAA}"/>
              </a:ext>
            </a:extLst>
          </p:cNvPr>
          <p:cNvSpPr>
            <a:spLocks noGrp="1"/>
          </p:cNvSpPr>
          <p:nvPr>
            <p:ph type="body" sz="quarter" idx="58"/>
          </p:nvPr>
        </p:nvSpPr>
        <p:spPr bwMode="gray">
          <a:xfrm>
            <a:off x="6097308"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0" name="Bildplatzhalter 39">
            <a:extLst>
              <a:ext uri="{FF2B5EF4-FFF2-40B4-BE49-F238E27FC236}">
                <a16:creationId xmlns:a16="http://schemas.microsoft.com/office/drawing/2014/main" id="{C57789D7-7545-4293-9781-02B0B6F33BD7}"/>
              </a:ext>
            </a:extLst>
          </p:cNvPr>
          <p:cNvSpPr>
            <a:spLocks noGrp="1"/>
          </p:cNvSpPr>
          <p:nvPr>
            <p:ph type="pic" sz="quarter" idx="18" hasCustomPrompt="1"/>
          </p:nvPr>
        </p:nvSpPr>
        <p:spPr bwMode="gray">
          <a:xfrm>
            <a:off x="8730732" y="1741327"/>
            <a:ext cx="2430000" cy="1214400"/>
          </a:xfrm>
          <a:custGeom>
            <a:avLst/>
            <a:gdLst>
              <a:gd name="connsiteX0" fmla="*/ 123975 w 2592000"/>
              <a:gd name="connsiteY0" fmla="*/ 0 h 1295360"/>
              <a:gd name="connsiteX1" fmla="*/ 2468025 w 2592000"/>
              <a:gd name="connsiteY1" fmla="*/ 0 h 1295360"/>
              <a:gd name="connsiteX2" fmla="*/ 2516161 w 2592000"/>
              <a:gd name="connsiteY2" fmla="*/ 9718 h 1295360"/>
              <a:gd name="connsiteX3" fmla="*/ 2592000 w 2592000"/>
              <a:gd name="connsiteY3" fmla="*/ 124133 h 1295360"/>
              <a:gd name="connsiteX4" fmla="*/ 2592000 w 2592000"/>
              <a:gd name="connsiteY4" fmla="*/ 1295360 h 1295360"/>
              <a:gd name="connsiteX5" fmla="*/ 0 w 2592000"/>
              <a:gd name="connsiteY5" fmla="*/ 1295360 h 1295360"/>
              <a:gd name="connsiteX6" fmla="*/ 0 w 2592000"/>
              <a:gd name="connsiteY6" fmla="*/ 124133 h 1295360"/>
              <a:gd name="connsiteX7" fmla="*/ 75839 w 2592000"/>
              <a:gd name="connsiteY7" fmla="*/ 9718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000" h="1295360">
                <a:moveTo>
                  <a:pt x="123975" y="0"/>
                </a:moveTo>
                <a:lnTo>
                  <a:pt x="2468025" y="0"/>
                </a:lnTo>
                <a:lnTo>
                  <a:pt x="2516161" y="9718"/>
                </a:lnTo>
                <a:cubicBezTo>
                  <a:pt x="2560728" y="28569"/>
                  <a:pt x="2592000" y="72699"/>
                  <a:pt x="2592000" y="124133"/>
                </a:cubicBezTo>
                <a:lnTo>
                  <a:pt x="2592000" y="1295360"/>
                </a:lnTo>
                <a:lnTo>
                  <a:pt x="0" y="1295360"/>
                </a:lnTo>
                <a:lnTo>
                  <a:pt x="0" y="124133"/>
                </a:lnTo>
                <a:cubicBezTo>
                  <a:pt x="0" y="72699"/>
                  <a:pt x="31272" y="28569"/>
                  <a:pt x="75839" y="9718"/>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1" name="Textplatzhalter 61">
            <a:extLst>
              <a:ext uri="{FF2B5EF4-FFF2-40B4-BE49-F238E27FC236}">
                <a16:creationId xmlns:a16="http://schemas.microsoft.com/office/drawing/2014/main" id="{E240E55E-5377-49E3-8E0F-8E1D3F37C8DC}"/>
              </a:ext>
            </a:extLst>
          </p:cNvPr>
          <p:cNvSpPr>
            <a:spLocks noGrp="1"/>
          </p:cNvSpPr>
          <p:nvPr>
            <p:ph type="body" sz="quarter" idx="59"/>
          </p:nvPr>
        </p:nvSpPr>
        <p:spPr bwMode="gray">
          <a:xfrm>
            <a:off x="8730732" y="2955727"/>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2" name="Bildplatzhalter 41">
            <a:extLst>
              <a:ext uri="{FF2B5EF4-FFF2-40B4-BE49-F238E27FC236}">
                <a16:creationId xmlns:a16="http://schemas.microsoft.com/office/drawing/2014/main" id="{1B571028-A387-4A46-98BF-926A5520754E}"/>
              </a:ext>
            </a:extLst>
          </p:cNvPr>
          <p:cNvSpPr>
            <a:spLocks noGrp="1"/>
          </p:cNvSpPr>
          <p:nvPr>
            <p:ph type="pic" sz="quarter" idx="29" hasCustomPrompt="1"/>
          </p:nvPr>
        </p:nvSpPr>
        <p:spPr bwMode="gray">
          <a:xfrm>
            <a:off x="830461"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6" name="Textplatzhalter 61">
            <a:extLst>
              <a:ext uri="{FF2B5EF4-FFF2-40B4-BE49-F238E27FC236}">
                <a16:creationId xmlns:a16="http://schemas.microsoft.com/office/drawing/2014/main" id="{C43DA8D7-E6C3-402C-8B0E-CA333CC3C1F7}"/>
              </a:ext>
            </a:extLst>
          </p:cNvPr>
          <p:cNvSpPr>
            <a:spLocks noGrp="1"/>
          </p:cNvSpPr>
          <p:nvPr>
            <p:ph type="body" sz="quarter" idx="60"/>
          </p:nvPr>
        </p:nvSpPr>
        <p:spPr bwMode="gray">
          <a:xfrm>
            <a:off x="830461"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4" name="Bildplatzhalter 43">
            <a:extLst>
              <a:ext uri="{FF2B5EF4-FFF2-40B4-BE49-F238E27FC236}">
                <a16:creationId xmlns:a16="http://schemas.microsoft.com/office/drawing/2014/main" id="{481BA71E-CCF9-4A7C-9D4C-7FE9DF645B17}"/>
              </a:ext>
            </a:extLst>
          </p:cNvPr>
          <p:cNvSpPr>
            <a:spLocks noGrp="1"/>
          </p:cNvSpPr>
          <p:nvPr>
            <p:ph type="pic" sz="quarter" idx="30" hasCustomPrompt="1"/>
          </p:nvPr>
        </p:nvSpPr>
        <p:spPr bwMode="gray">
          <a:xfrm>
            <a:off x="3463884" y="4070726"/>
            <a:ext cx="2430000" cy="1214400"/>
          </a:xfrm>
          <a:custGeom>
            <a:avLst/>
            <a:gdLst>
              <a:gd name="connsiteX0" fmla="*/ 124173 w 2592000"/>
              <a:gd name="connsiteY0" fmla="*/ 0 h 1295360"/>
              <a:gd name="connsiteX1" fmla="*/ 2467826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6" y="0"/>
                </a:lnTo>
                <a:cubicBezTo>
                  <a:pt x="2536405"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7" name="Textplatzhalter 61">
            <a:extLst>
              <a:ext uri="{FF2B5EF4-FFF2-40B4-BE49-F238E27FC236}">
                <a16:creationId xmlns:a16="http://schemas.microsoft.com/office/drawing/2014/main" id="{15E77A41-C74F-4F73-8C0F-C561496E1273}"/>
              </a:ext>
            </a:extLst>
          </p:cNvPr>
          <p:cNvSpPr>
            <a:spLocks noGrp="1"/>
          </p:cNvSpPr>
          <p:nvPr>
            <p:ph type="body" sz="quarter" idx="61"/>
          </p:nvPr>
        </p:nvSpPr>
        <p:spPr bwMode="gray">
          <a:xfrm>
            <a:off x="3463884"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47" name="Bildplatzhalter 46">
            <a:extLst>
              <a:ext uri="{FF2B5EF4-FFF2-40B4-BE49-F238E27FC236}">
                <a16:creationId xmlns:a16="http://schemas.microsoft.com/office/drawing/2014/main" id="{7A911478-E9B4-4BE7-B4EB-23FD6F017187}"/>
              </a:ext>
            </a:extLst>
          </p:cNvPr>
          <p:cNvSpPr>
            <a:spLocks noGrp="1"/>
          </p:cNvSpPr>
          <p:nvPr>
            <p:ph type="pic" sz="quarter" idx="31" hasCustomPrompt="1"/>
          </p:nvPr>
        </p:nvSpPr>
        <p:spPr bwMode="gray">
          <a:xfrm>
            <a:off x="6097308"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5"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8" name="Textplatzhalter 61">
            <a:extLst>
              <a:ext uri="{FF2B5EF4-FFF2-40B4-BE49-F238E27FC236}">
                <a16:creationId xmlns:a16="http://schemas.microsoft.com/office/drawing/2014/main" id="{97A2BB9C-D87B-462C-BDBD-3AFF71FC747C}"/>
              </a:ext>
            </a:extLst>
          </p:cNvPr>
          <p:cNvSpPr>
            <a:spLocks noGrp="1"/>
          </p:cNvSpPr>
          <p:nvPr>
            <p:ph type="body" sz="quarter" idx="62"/>
          </p:nvPr>
        </p:nvSpPr>
        <p:spPr bwMode="gray">
          <a:xfrm>
            <a:off x="6097308"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50" name="Bildplatzhalter 49">
            <a:extLst>
              <a:ext uri="{FF2B5EF4-FFF2-40B4-BE49-F238E27FC236}">
                <a16:creationId xmlns:a16="http://schemas.microsoft.com/office/drawing/2014/main" id="{7EA2A02F-35FD-430B-A667-443C59ED2281}"/>
              </a:ext>
            </a:extLst>
          </p:cNvPr>
          <p:cNvSpPr>
            <a:spLocks noGrp="1"/>
          </p:cNvSpPr>
          <p:nvPr>
            <p:ph type="pic" sz="quarter" idx="32" hasCustomPrompt="1"/>
          </p:nvPr>
        </p:nvSpPr>
        <p:spPr bwMode="gray">
          <a:xfrm>
            <a:off x="8730732" y="4070726"/>
            <a:ext cx="2430000" cy="1214400"/>
          </a:xfrm>
          <a:custGeom>
            <a:avLst/>
            <a:gdLst>
              <a:gd name="connsiteX0" fmla="*/ 124173 w 2592000"/>
              <a:gd name="connsiteY0" fmla="*/ 0 h 1295360"/>
              <a:gd name="connsiteX1" fmla="*/ 2467827 w 2592000"/>
              <a:gd name="connsiteY1" fmla="*/ 0 h 1295360"/>
              <a:gd name="connsiteX2" fmla="*/ 2592000 w 2592000"/>
              <a:gd name="connsiteY2" fmla="*/ 124173 h 1295360"/>
              <a:gd name="connsiteX3" fmla="*/ 2592000 w 2592000"/>
              <a:gd name="connsiteY3" fmla="*/ 1295360 h 1295360"/>
              <a:gd name="connsiteX4" fmla="*/ 0 w 2592000"/>
              <a:gd name="connsiteY4" fmla="*/ 1295360 h 1295360"/>
              <a:gd name="connsiteX5" fmla="*/ 0 w 2592000"/>
              <a:gd name="connsiteY5" fmla="*/ 124173 h 1295360"/>
              <a:gd name="connsiteX6" fmla="*/ 124173 w 2592000"/>
              <a:gd name="connsiteY6" fmla="*/ 0 h 129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2000" h="1295360">
                <a:moveTo>
                  <a:pt x="124173" y="0"/>
                </a:moveTo>
                <a:lnTo>
                  <a:pt x="2467827" y="0"/>
                </a:lnTo>
                <a:cubicBezTo>
                  <a:pt x="2536406" y="0"/>
                  <a:pt x="2592000" y="55594"/>
                  <a:pt x="2592000" y="124173"/>
                </a:cubicBezTo>
                <a:lnTo>
                  <a:pt x="2592000" y="1295360"/>
                </a:lnTo>
                <a:lnTo>
                  <a:pt x="0" y="1295360"/>
                </a:lnTo>
                <a:lnTo>
                  <a:pt x="0" y="124173"/>
                </a:lnTo>
                <a:cubicBezTo>
                  <a:pt x="0" y="55594"/>
                  <a:pt x="55594" y="0"/>
                  <a:pt x="124173" y="0"/>
                </a:cubicBezTo>
                <a:close/>
              </a:path>
            </a:pathLst>
          </a:custGeom>
          <a:solidFill>
            <a:schemeClr val="bg1"/>
          </a:solidFill>
          <a:effectLst>
            <a:outerShdw blurRad="190500" dist="76200" dir="5400000" algn="ctr" rotWithShape="0">
              <a:srgbClr val="000000">
                <a:alpha val="40000"/>
              </a:srgbClr>
            </a:outerShdw>
          </a:effectLst>
        </p:spPr>
        <p:txBody>
          <a:bodyPr wrap="square" lIns="0" tIns="720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39" name="Textplatzhalter 61">
            <a:extLst>
              <a:ext uri="{FF2B5EF4-FFF2-40B4-BE49-F238E27FC236}">
                <a16:creationId xmlns:a16="http://schemas.microsoft.com/office/drawing/2014/main" id="{F4FF36DC-05F1-4AC7-9BF8-893B3900BAA6}"/>
              </a:ext>
            </a:extLst>
          </p:cNvPr>
          <p:cNvSpPr>
            <a:spLocks noGrp="1"/>
          </p:cNvSpPr>
          <p:nvPr>
            <p:ph type="body" sz="quarter" idx="63"/>
          </p:nvPr>
        </p:nvSpPr>
        <p:spPr bwMode="gray">
          <a:xfrm>
            <a:off x="8730732" y="5285628"/>
            <a:ext cx="2430000" cy="912038"/>
          </a:xfrm>
          <a:custGeom>
            <a:avLst/>
            <a:gdLst>
              <a:gd name="connsiteX0" fmla="*/ 0 w 2590412"/>
              <a:gd name="connsiteY0" fmla="*/ 0 h 986331"/>
              <a:gd name="connsiteX1" fmla="*/ 2590412 w 2590412"/>
              <a:gd name="connsiteY1" fmla="*/ 0 h 986331"/>
              <a:gd name="connsiteX2" fmla="*/ 2590412 w 2590412"/>
              <a:gd name="connsiteY2" fmla="*/ 857591 h 986331"/>
              <a:gd name="connsiteX3" fmla="*/ 2581101 w 2590412"/>
              <a:gd name="connsiteY3" fmla="*/ 903752 h 986331"/>
              <a:gd name="connsiteX4" fmla="*/ 2507297 w 2590412"/>
              <a:gd name="connsiteY4" fmla="*/ 977625 h 986331"/>
              <a:gd name="connsiteX5" fmla="*/ 2464210 w 2590412"/>
              <a:gd name="connsiteY5" fmla="*/ 986331 h 986331"/>
              <a:gd name="connsiteX6" fmla="*/ 127790 w 2590412"/>
              <a:gd name="connsiteY6" fmla="*/ 986331 h 986331"/>
              <a:gd name="connsiteX7" fmla="*/ 84704 w 2590412"/>
              <a:gd name="connsiteY7" fmla="*/ 977625 h 986331"/>
              <a:gd name="connsiteX8" fmla="*/ 0 w 2590412"/>
              <a:gd name="connsiteY8" fmla="*/ 849718 h 9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412" h="986331">
                <a:moveTo>
                  <a:pt x="0" y="0"/>
                </a:moveTo>
                <a:lnTo>
                  <a:pt x="2590412" y="0"/>
                </a:lnTo>
                <a:lnTo>
                  <a:pt x="2590412" y="857591"/>
                </a:lnTo>
                <a:lnTo>
                  <a:pt x="2581101" y="903752"/>
                </a:lnTo>
                <a:cubicBezTo>
                  <a:pt x="2567066" y="936966"/>
                  <a:pt x="2540481" y="963576"/>
                  <a:pt x="2507297" y="977625"/>
                </a:cubicBezTo>
                <a:lnTo>
                  <a:pt x="2464210" y="986331"/>
                </a:lnTo>
                <a:lnTo>
                  <a:pt x="127790" y="986331"/>
                </a:lnTo>
                <a:lnTo>
                  <a:pt x="84704" y="977625"/>
                </a:lnTo>
                <a:cubicBezTo>
                  <a:pt x="34927" y="956552"/>
                  <a:pt x="0" y="907217"/>
                  <a:pt x="0" y="849718"/>
                </a:cubicBezTo>
                <a:close/>
              </a:path>
            </a:pathLst>
          </a:custGeom>
          <a:solidFill>
            <a:schemeClr val="bg1"/>
          </a:solidFill>
          <a:effectLst>
            <a:outerShdw blurRad="190500" dist="88900" dir="5400000" algn="t" rotWithShape="0">
              <a:prstClr val="black">
                <a:alpha val="40000"/>
              </a:prstClr>
            </a:outerShdw>
          </a:effectLst>
        </p:spPr>
        <p:txBody>
          <a:bodyPr wrap="square" lIns="360000" tIns="144000" rIns="360000" bIns="144000">
            <a:noAutofit/>
          </a:bodyPr>
          <a:lstStyle>
            <a:lvl1pPr>
              <a:spcBef>
                <a:spcPts val="0"/>
              </a:spcBef>
              <a:spcAft>
                <a:spcPts val="0"/>
              </a:spcAft>
              <a:defRPr b="1">
                <a:solidFill>
                  <a:schemeClr val="tx1"/>
                </a:solidFill>
                <a:latin typeface="+mj-lt"/>
              </a:defRPr>
            </a:lvl1pPr>
            <a:lvl2pPr marL="0" indent="0">
              <a:spcBef>
                <a:spcPts val="0"/>
              </a:spcBef>
              <a:spcAft>
                <a:spcPts val="0"/>
              </a:spcAft>
              <a:buFont typeface="Arial" panose="020B0604020202020204" pitchFamily="34" charset="0"/>
              <a:buNone/>
              <a:defRPr sz="1500" b="1">
                <a:solidFill>
                  <a:schemeClr val="tx1"/>
                </a:solidFill>
                <a:latin typeface="+mj-lt"/>
              </a:defRPr>
            </a:lvl2pPr>
            <a:lvl3pPr marL="0" indent="0">
              <a:spcBef>
                <a:spcPts val="0"/>
              </a:spcBef>
              <a:spcAft>
                <a:spcPts val="0"/>
              </a:spcAft>
              <a:buClr>
                <a:schemeClr val="bg2"/>
              </a:buClr>
              <a:buNone/>
              <a:defRPr sz="1500" b="1">
                <a:solidFill>
                  <a:schemeClr val="tx1"/>
                </a:solidFill>
                <a:latin typeface="+mj-lt"/>
              </a:defRPr>
            </a:lvl3pPr>
            <a:lvl4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4pPr>
            <a:lvl5pPr marL="0" indent="0">
              <a:spcBef>
                <a:spcPts val="0"/>
              </a:spcBef>
              <a:spcAft>
                <a:spcPts val="0"/>
              </a:spcAft>
              <a:buClr>
                <a:schemeClr val="bg2"/>
              </a:buClr>
              <a:buFont typeface="Wingdings" panose="05000000000000000000" pitchFamily="2" charset="2"/>
              <a:buNone/>
              <a:defRPr sz="1500" b="1">
                <a:solidFill>
                  <a:schemeClr val="tx1"/>
                </a:solidFill>
                <a:latin typeface="+mj-lt"/>
              </a:defRPr>
            </a:lvl5pPr>
            <a:lvl6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6pPr>
            <a:lvl7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7pPr>
            <a:lvl8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8pPr>
            <a:lvl9pPr marL="0" indent="0" algn="l">
              <a:spcBef>
                <a:spcPts val="0"/>
              </a:spcBef>
              <a:spcAft>
                <a:spcPts val="0"/>
              </a:spcAft>
              <a:buClr>
                <a:schemeClr val="bg2"/>
              </a:buClr>
              <a:buFont typeface="Wingdings" panose="05000000000000000000" pitchFamily="2" charset="2"/>
              <a:buNone/>
              <a:defRPr sz="1500" b="1">
                <a:solidFill>
                  <a:schemeClr val="tx1"/>
                </a:solidFill>
                <a:latin typeface="+mj-lt"/>
              </a:defRPr>
            </a:lvl9pPr>
          </a:lstStyle>
          <a:p>
            <a:pPr lvl="0"/>
            <a:r>
              <a:rPr lang="de-DE"/>
              <a:t>Mastertextformat bearbeiten</a:t>
            </a:r>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BFC8026E-E59A-46A3-B56A-E744AABEA8EA}"/>
              </a:ext>
              <a:ext uri="{C183D7F6-B498-43B3-948B-1728B52AA6E4}">
                <adec:decorative xmlns:adec="http://schemas.microsoft.com/office/drawing/2017/decorative" val="1"/>
              </a:ext>
            </a:extLst>
          </p:cNvPr>
          <p:cNvSpPr>
            <a:spLocks noGrp="1"/>
          </p:cNvSpPr>
          <p:nvPr>
            <p:ph type="dt" sz="half" idx="64"/>
          </p:nvPr>
        </p:nvSpPr>
        <p:spPr/>
        <p:txBody>
          <a:bodyPr/>
          <a:lstStyle/>
          <a:p>
            <a:fld id="{574350F4-B044-4F4B-8CDA-8B449691CB83}" type="datetime1">
              <a:rPr lang="de-DE" smtClean="0"/>
              <a:t>17.11.2024</a:t>
            </a:fld>
            <a:endParaRPr lang="de-DE"/>
          </a:p>
        </p:txBody>
      </p:sp>
      <p:sp>
        <p:nvSpPr>
          <p:cNvPr id="7" name="Fußzeilenplatzhalter 6">
            <a:extLst>
              <a:ext uri="{FF2B5EF4-FFF2-40B4-BE49-F238E27FC236}">
                <a16:creationId xmlns:a16="http://schemas.microsoft.com/office/drawing/2014/main" id="{E97CD919-7212-47D8-8F6F-515C0918E9E0}"/>
              </a:ext>
              <a:ext uri="{C183D7F6-B498-43B3-948B-1728B52AA6E4}">
                <adec:decorative xmlns:adec="http://schemas.microsoft.com/office/drawing/2017/decorative" val="1"/>
              </a:ext>
            </a:extLst>
          </p:cNvPr>
          <p:cNvSpPr>
            <a:spLocks noGrp="1"/>
          </p:cNvSpPr>
          <p:nvPr>
            <p:ph type="ftr" sz="quarter" idx="65"/>
          </p:nvPr>
        </p:nvSpPr>
        <p:spPr/>
        <p:txBody>
          <a:bodyPr/>
          <a:lstStyle/>
          <a:p>
            <a:endParaRPr lang="de-DE"/>
          </a:p>
        </p:txBody>
      </p:sp>
      <p:sp>
        <p:nvSpPr>
          <p:cNvPr id="8" name="Foliennummernplatzhalter 7">
            <a:extLst>
              <a:ext uri="{FF2B5EF4-FFF2-40B4-BE49-F238E27FC236}">
                <a16:creationId xmlns:a16="http://schemas.microsoft.com/office/drawing/2014/main" id="{F117B8C8-9AAC-4654-AC86-E9FB2E7A49C3}"/>
              </a:ext>
            </a:extLst>
          </p:cNvPr>
          <p:cNvSpPr>
            <a:spLocks noGrp="1"/>
          </p:cNvSpPr>
          <p:nvPr>
            <p:ph type="sldNum" sz="quarter" idx="66"/>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14653139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 Bild groß + Rahmen">
    <p:bg>
      <p:bgPr>
        <a:solidFill>
          <a:srgbClr val="FBFBFA"/>
        </a:solidFill>
        <a:effectLst/>
      </p:bgPr>
    </p:bg>
    <p:spTree>
      <p:nvGrpSpPr>
        <p:cNvPr id="1" name=""/>
        <p:cNvGrpSpPr/>
        <p:nvPr/>
      </p:nvGrpSpPr>
      <p:grpSpPr>
        <a:xfrm>
          <a:off x="0" y="0"/>
          <a:ext cx="0" cy="0"/>
          <a:chOff x="0" y="0"/>
          <a:chExt cx="0" cy="0"/>
        </a:xfrm>
      </p:grpSpPr>
      <p:sp>
        <p:nvSpPr>
          <p:cNvPr id="9" name="SmartArt-Platzhalter 8">
            <a:extLst>
              <a:ext uri="{FF2B5EF4-FFF2-40B4-BE49-F238E27FC236}">
                <a16:creationId xmlns:a16="http://schemas.microsoft.com/office/drawing/2014/main" id="{86DCA8E0-6DE1-41C2-A4CF-C5D7D88B9030}"/>
              </a:ext>
              <a:ext uri="{C183D7F6-B498-43B3-948B-1728B52AA6E4}">
                <adec:decorative xmlns:adec="http://schemas.microsoft.com/office/drawing/2017/decorative" val="1"/>
              </a:ext>
            </a:extLst>
          </p:cNvPr>
          <p:cNvSpPr>
            <a:spLocks noGrp="1"/>
          </p:cNvSpPr>
          <p:nvPr>
            <p:ph type="dgm" sz="quarter" idx="25"/>
          </p:nvPr>
        </p:nvSpPr>
        <p:spPr>
          <a:xfrm>
            <a:off x="4881562" y="0"/>
            <a:ext cx="7310438" cy="6602016"/>
          </a:xfrm>
          <a:gradFill>
            <a:gsLst>
              <a:gs pos="0">
                <a:schemeClr val="tx2"/>
              </a:gs>
              <a:gs pos="65000">
                <a:schemeClr val="bg2"/>
              </a:gs>
            </a:gsLst>
            <a:lin ang="18600000" scaled="0"/>
          </a:gradFill>
        </p:spPr>
        <p:txBody>
          <a:bodyPr/>
          <a:lstStyle>
            <a:lvl1pPr>
              <a:defRPr sz="100">
                <a:noFill/>
              </a:defRPr>
            </a:lvl1pPr>
          </a:lstStyle>
          <a:p>
            <a:r>
              <a:rPr lang="de-DE"/>
              <a:t>Klicken Sie auf das Symbol, um die SmartArt-Grafik hinzuzufügen</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5488782" y="0"/>
            <a:ext cx="6703218" cy="5994798"/>
          </a:xfrm>
          <a:prstGeom prst="rect">
            <a:avLst/>
          </a:prstGeom>
          <a:solidFill>
            <a:srgbClr val="FBFBFA"/>
          </a:solidFill>
        </p:spPr>
        <p:txBody>
          <a:bodyPr wrap="square" tIns="2376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559FF047-2FC3-4E0C-B8DD-F0065B68BEA0}"/>
              </a:ext>
              <a:ext uri="{C183D7F6-B498-43B3-948B-1728B52AA6E4}">
                <adec:decorative xmlns:adec="http://schemas.microsoft.com/office/drawing/2017/decorative" val="1"/>
              </a:ext>
            </a:extLst>
          </p:cNvPr>
          <p:cNvSpPr>
            <a:spLocks noGrp="1"/>
          </p:cNvSpPr>
          <p:nvPr>
            <p:ph type="dt" sz="half" idx="26"/>
          </p:nvPr>
        </p:nvSpPr>
        <p:spPr/>
        <p:txBody>
          <a:bodyPr/>
          <a:lstStyle/>
          <a:p>
            <a:fld id="{AF5AFB89-B257-49BD-B4D7-89CA36FFB2AB}" type="datetime1">
              <a:rPr lang="de-DE" smtClean="0"/>
              <a:t>17.11.2024</a:t>
            </a:fld>
            <a:endParaRPr lang="de-DE"/>
          </a:p>
        </p:txBody>
      </p:sp>
      <p:sp>
        <p:nvSpPr>
          <p:cNvPr id="8" name="Fußzeilenplatzhalter 7">
            <a:extLst>
              <a:ext uri="{FF2B5EF4-FFF2-40B4-BE49-F238E27FC236}">
                <a16:creationId xmlns:a16="http://schemas.microsoft.com/office/drawing/2014/main" id="{6A3C6FDB-F7E0-4420-94AF-9EB51B7B875F}"/>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de-DE"/>
          </a:p>
        </p:txBody>
      </p:sp>
      <p:sp>
        <p:nvSpPr>
          <p:cNvPr id="10" name="Foliennummernplatzhalter 9">
            <a:extLst>
              <a:ext uri="{FF2B5EF4-FFF2-40B4-BE49-F238E27FC236}">
                <a16:creationId xmlns:a16="http://schemas.microsoft.com/office/drawing/2014/main" id="{27EFEAD6-58CA-4F13-AD0D-0F8D42AA6589}"/>
              </a:ext>
            </a:extLst>
          </p:cNvPr>
          <p:cNvSpPr>
            <a:spLocks noGrp="1"/>
          </p:cNvSpPr>
          <p:nvPr>
            <p:ph type="sldNum" sz="quarter" idx="2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99955529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4E40F9BD-6A61-4496-9C98-422ACB726997}"/>
              </a:ext>
              <a:ext uri="{C183D7F6-B498-43B3-948B-1728B52AA6E4}">
                <adec:decorative xmlns:adec="http://schemas.microsoft.com/office/drawing/2017/decorative" val="1"/>
              </a:ext>
            </a:extLst>
          </p:cNvPr>
          <p:cNvSpPr>
            <a:spLocks noGrp="1"/>
          </p:cNvSpPr>
          <p:nvPr>
            <p:ph type="dt" sz="half" idx="25"/>
          </p:nvPr>
        </p:nvSpPr>
        <p:spPr/>
        <p:txBody>
          <a:bodyPr/>
          <a:lstStyle/>
          <a:p>
            <a:fld id="{DAA7F001-D2CF-468F-89F2-CAE0E26999FF}" type="datetime1">
              <a:rPr lang="de-DE" smtClean="0"/>
              <a:t>17.11.2024</a:t>
            </a:fld>
            <a:endParaRPr lang="de-DE"/>
          </a:p>
        </p:txBody>
      </p:sp>
      <p:sp>
        <p:nvSpPr>
          <p:cNvPr id="7" name="Fußzeilenplatzhalter 6">
            <a:extLst>
              <a:ext uri="{FF2B5EF4-FFF2-40B4-BE49-F238E27FC236}">
                <a16:creationId xmlns:a16="http://schemas.microsoft.com/office/drawing/2014/main" id="{4AEBE099-8D2A-4380-8986-3E7F883F074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de-DE"/>
          </a:p>
        </p:txBody>
      </p:sp>
      <p:sp>
        <p:nvSpPr>
          <p:cNvPr id="8" name="Foliennummernplatzhalter 7">
            <a:extLst>
              <a:ext uri="{FF2B5EF4-FFF2-40B4-BE49-F238E27FC236}">
                <a16:creationId xmlns:a16="http://schemas.microsoft.com/office/drawing/2014/main" id="{4DCE79FE-14B3-4AF6-A34D-B0D81249F697}"/>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77583317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Zitat Verlauf">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1177144-A38E-4961-81B7-E7C230F26B17}"/>
              </a:ext>
              <a:ext uri="{C183D7F6-B498-43B3-948B-1728B52AA6E4}">
                <adec:decorative xmlns:adec="http://schemas.microsoft.com/office/drawing/2017/decorative" val="1"/>
              </a:ext>
            </a:extLst>
          </p:cNvPr>
          <p:cNvSpPr/>
          <p:nvPr userDrawn="1"/>
        </p:nvSpPr>
        <p:spPr bwMode="gray">
          <a:xfrm>
            <a:off x="0" y="0"/>
            <a:ext cx="12192000" cy="6602016"/>
          </a:xfrm>
          <a:prstGeom prst="rect">
            <a:avLst/>
          </a:prstGeom>
          <a:gradFill>
            <a:gsLst>
              <a:gs pos="100000">
                <a:schemeClr val="tx2"/>
              </a:gs>
              <a:gs pos="15000">
                <a:schemeClr val="bg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9" name="Titel 1">
            <a:extLst>
              <a:ext uri="{FF2B5EF4-FFF2-40B4-BE49-F238E27FC236}">
                <a16:creationId xmlns:a16="http://schemas.microsoft.com/office/drawing/2014/main" id="{C946C5E9-67F3-4FA9-98A5-49C7599BD4F4}"/>
              </a:ext>
            </a:extLst>
          </p:cNvPr>
          <p:cNvSpPr>
            <a:spLocks noGrp="1"/>
          </p:cNvSpPr>
          <p:nvPr>
            <p:ph type="title" hasCustomPrompt="1"/>
          </p:nvPr>
        </p:nvSpPr>
        <p:spPr bwMode="blackGray">
          <a:xfrm>
            <a:off x="1647079" y="391418"/>
            <a:ext cx="8498921" cy="4994672"/>
          </a:xfrm>
        </p:spPr>
        <p:txBody>
          <a:bodyPr tIns="0" anchor="ctr"/>
          <a:lstStyle>
            <a:lvl1pPr algn="ctr">
              <a:defRPr sz="4500">
                <a:solidFill>
                  <a:schemeClr val="bg1"/>
                </a:solidFill>
              </a:defRPr>
            </a:lvl1pPr>
            <a:lvl2pPr algn="ctr">
              <a:defRPr sz="4500">
                <a:solidFill>
                  <a:schemeClr val="bg1"/>
                </a:solidFill>
              </a:defRPr>
            </a:lvl2pPr>
            <a:lvl3pPr algn="ctr">
              <a:defRPr sz="4500">
                <a:solidFill>
                  <a:schemeClr val="bg1"/>
                </a:solidFill>
              </a:defRPr>
            </a:lvl3pPr>
            <a:lvl4pPr algn="ctr">
              <a:defRPr sz="4500">
                <a:solidFill>
                  <a:schemeClr val="bg1"/>
                </a:solidFill>
              </a:defRPr>
            </a:lvl4pPr>
            <a:lvl5pPr algn="ctr">
              <a:defRPr sz="4500">
                <a:solidFill>
                  <a:schemeClr val="bg1"/>
                </a:solidFill>
              </a:defRPr>
            </a:lvl5pPr>
            <a:lvl6pPr algn="ctr">
              <a:defRPr sz="4500">
                <a:solidFill>
                  <a:schemeClr val="bg1"/>
                </a:solidFill>
              </a:defRPr>
            </a:lvl6pPr>
            <a:lvl7pPr algn="ctr">
              <a:defRPr sz="4500">
                <a:solidFill>
                  <a:schemeClr val="bg1"/>
                </a:solidFill>
              </a:defRPr>
            </a:lvl7pPr>
            <a:lvl8pPr algn="ctr">
              <a:defRPr sz="4500">
                <a:solidFill>
                  <a:schemeClr val="bg1"/>
                </a:solidFill>
              </a:defRPr>
            </a:lvl8pPr>
            <a:lvl9pPr algn="ctr">
              <a:defRPr sz="4500">
                <a:solidFill>
                  <a:schemeClr val="bg1"/>
                </a:solidFill>
              </a:defRPr>
            </a:lvl9pPr>
          </a:lstStyle>
          <a:p>
            <a:pPr lvl="0"/>
            <a:r>
              <a:rPr lang="de-DE"/>
              <a:t>„Maecenas </a:t>
            </a:r>
            <a:r>
              <a:rPr lang="de-DE" err="1"/>
              <a:t>port</a:t>
            </a:r>
            <a:r>
              <a:rPr lang="de-DE"/>
              <a:t> </a:t>
            </a:r>
            <a:r>
              <a:rPr lang="de-DE" err="1"/>
              <a:t>titor</a:t>
            </a:r>
            <a:r>
              <a:rPr lang="de-DE"/>
              <a:t> </a:t>
            </a:r>
            <a:r>
              <a:rPr lang="de-DE" err="1"/>
              <a:t>massa</a:t>
            </a:r>
            <a:r>
              <a:rPr lang="de-DE"/>
              <a:t> </a:t>
            </a:r>
            <a:br>
              <a:rPr lang="de-DE"/>
            </a:br>
            <a:r>
              <a:rPr lang="de-DE" err="1"/>
              <a:t>Fusce</a:t>
            </a:r>
            <a:r>
              <a:rPr lang="de-DE"/>
              <a:t> </a:t>
            </a:r>
            <a:r>
              <a:rPr lang="de-DE" err="1"/>
              <a:t>posuere</a:t>
            </a:r>
            <a:r>
              <a:rPr lang="de-DE"/>
              <a:t> </a:t>
            </a:r>
            <a:r>
              <a:rPr lang="de-DE" err="1"/>
              <a:t>pulvinar</a:t>
            </a:r>
            <a:r>
              <a:rPr lang="de-DE"/>
              <a:t> </a:t>
            </a:r>
            <a:r>
              <a:rPr lang="de-DE" err="1"/>
              <a:t>tricies</a:t>
            </a:r>
            <a:r>
              <a:rPr lang="de-DE"/>
              <a:t> </a:t>
            </a:r>
            <a:br>
              <a:rPr lang="de-DE"/>
            </a:br>
            <a:r>
              <a:rPr lang="de-DE" err="1"/>
              <a:t>purus</a:t>
            </a:r>
            <a:r>
              <a:rPr lang="de-DE"/>
              <a:t> – Zitat mehrzeilig.“</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1647079" y="5386090"/>
            <a:ext cx="8498921" cy="809625"/>
          </a:xfrm>
        </p:spPr>
        <p:txBody>
          <a:bodyPr/>
          <a:lstStyle>
            <a:lvl1pPr algn="ctr">
              <a:spcAft>
                <a:spcPts val="0"/>
              </a:spcAft>
              <a:defRPr b="1">
                <a:solidFill>
                  <a:schemeClr val="bg1"/>
                </a:solidFill>
              </a:defRPr>
            </a:lvl1pPr>
            <a:lvl2pPr marL="0" indent="0" algn="ctr">
              <a:spcBef>
                <a:spcPts val="469"/>
              </a:spcBef>
              <a:spcAft>
                <a:spcPts val="0"/>
              </a:spcAft>
              <a:buFont typeface="Arial" panose="020B0604020202020204" pitchFamily="34" charset="0"/>
              <a:buNone/>
              <a:defRPr sz="1500" b="0">
                <a:solidFill>
                  <a:schemeClr val="bg1"/>
                </a:solidFill>
              </a:defRPr>
            </a:lvl2pPr>
            <a:lvl3pPr marL="0" indent="0" algn="ctr">
              <a:spcBef>
                <a:spcPts val="469"/>
              </a:spcBef>
              <a:spcAft>
                <a:spcPts val="0"/>
              </a:spcAft>
              <a:buClr>
                <a:schemeClr val="bg1"/>
              </a:buClr>
              <a:buNone/>
              <a:defRPr sz="1500" b="0">
                <a:solidFill>
                  <a:schemeClr val="bg1"/>
                </a:solidFill>
              </a:defRPr>
            </a:lvl3pPr>
            <a:lvl4pPr marL="0" indent="0" algn="ctr">
              <a:spcBef>
                <a:spcPts val="469"/>
              </a:spcBef>
              <a:spcAft>
                <a:spcPts val="0"/>
              </a:spcAft>
              <a:buClr>
                <a:schemeClr val="bg1"/>
              </a:buClr>
              <a:buFont typeface="Symbol" panose="05050102010706020507" pitchFamily="18" charset="2"/>
              <a:buNone/>
              <a:defRPr sz="1500" b="0">
                <a:solidFill>
                  <a:schemeClr val="bg1"/>
                </a:solidFill>
              </a:defRPr>
            </a:lvl4pPr>
            <a:lvl5pPr marL="0" indent="0" algn="ctr">
              <a:spcBef>
                <a:spcPts val="469"/>
              </a:spcBef>
              <a:spcAft>
                <a:spcPts val="0"/>
              </a:spcAft>
              <a:buClr>
                <a:schemeClr val="bg1"/>
              </a:buClr>
              <a:buNone/>
              <a:defRPr sz="1500" b="0">
                <a:solidFill>
                  <a:schemeClr val="bg1"/>
                </a:solidFill>
              </a:defRPr>
            </a:lvl5pPr>
            <a:lvl6pPr marL="0" indent="0" algn="ctr">
              <a:spcBef>
                <a:spcPts val="469"/>
              </a:spcBef>
              <a:spcAft>
                <a:spcPts val="0"/>
              </a:spcAft>
              <a:buClr>
                <a:schemeClr val="bg1"/>
              </a:buClr>
              <a:buFont typeface="Arial" panose="020B0604020202020204" pitchFamily="34" charset="0"/>
              <a:buNone/>
              <a:defRPr sz="1500" b="0">
                <a:solidFill>
                  <a:schemeClr val="bg1"/>
                </a:solidFill>
              </a:defRPr>
            </a:lvl6pPr>
            <a:lvl7pPr marL="0" indent="0" algn="ctr">
              <a:spcBef>
                <a:spcPts val="469"/>
              </a:spcBef>
              <a:spcAft>
                <a:spcPts val="0"/>
              </a:spcAft>
              <a:buClr>
                <a:schemeClr val="bg1"/>
              </a:buClr>
              <a:buFont typeface="Arial" panose="020B0604020202020204" pitchFamily="34" charset="0"/>
              <a:buNone/>
              <a:defRPr sz="1500" b="0">
                <a:solidFill>
                  <a:schemeClr val="bg1"/>
                </a:solidFill>
              </a:defRPr>
            </a:lvl7pPr>
            <a:lvl8pPr marL="0" indent="0" algn="ctr">
              <a:spcBef>
                <a:spcPts val="469"/>
              </a:spcBef>
              <a:spcAft>
                <a:spcPts val="0"/>
              </a:spcAft>
              <a:buFont typeface="Arial" panose="020B0604020202020204" pitchFamily="34" charset="0"/>
              <a:buNone/>
              <a:defRPr sz="1500" b="0">
                <a:solidFill>
                  <a:schemeClr val="bg1"/>
                </a:solidFill>
              </a:defRPr>
            </a:lvl8pPr>
            <a:lvl9pPr marL="0" indent="0" algn="ctr">
              <a:spcBef>
                <a:spcPts val="469"/>
              </a:spcBef>
              <a:spcAft>
                <a:spcPts val="0"/>
              </a:spcAft>
              <a:buFont typeface="Arial" panose="020B0604020202020204" pitchFamily="34" charset="0"/>
              <a:buNone/>
              <a:defRPr sz="1500" b="0">
                <a:solidFill>
                  <a:schemeClr val="bg1"/>
                </a:solidFill>
              </a:defRPr>
            </a:lvl9pPr>
          </a:lstStyle>
          <a:p>
            <a:pPr lvl="0"/>
            <a:r>
              <a:rPr lang="de-DE" noProof="0"/>
              <a:t>Vorname Name</a:t>
            </a:r>
          </a:p>
          <a:p>
            <a:pPr lvl="1"/>
            <a:r>
              <a:rPr lang="de-DE" noProof="0"/>
              <a:t>Bezeichnung</a:t>
            </a:r>
          </a:p>
        </p:txBody>
      </p:sp>
      <p:sp>
        <p:nvSpPr>
          <p:cNvPr id="18" name="Rechteck 17">
            <a:extLst>
              <a:ext uri="{FF2B5EF4-FFF2-40B4-BE49-F238E27FC236}">
                <a16:creationId xmlns:a16="http://schemas.microsoft.com/office/drawing/2014/main" id="{1CF2FAF0-6DEF-411D-BBC5-727B7351EA8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Freihandform: Form 19">
            <a:extLst>
              <a:ext uri="{FF2B5EF4-FFF2-40B4-BE49-F238E27FC236}">
                <a16:creationId xmlns:a16="http://schemas.microsoft.com/office/drawing/2014/main" id="{00806263-F138-4856-8DF0-F4D858D6007E}"/>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3BFA9848-F931-42F5-A0EA-B6BD676C82D1}"/>
              </a:ext>
              <a:ext uri="{C183D7F6-B498-43B3-948B-1728B52AA6E4}">
                <adec:decorative xmlns:adec="http://schemas.microsoft.com/office/drawing/2017/decorative" val="1"/>
              </a:ext>
            </a:extLst>
          </p:cNvPr>
          <p:cNvSpPr>
            <a:spLocks noGrp="1"/>
          </p:cNvSpPr>
          <p:nvPr>
            <p:ph type="dt" sz="half" idx="16"/>
          </p:nvPr>
        </p:nvSpPr>
        <p:spPr/>
        <p:txBody>
          <a:bodyPr/>
          <a:lstStyle/>
          <a:p>
            <a:fld id="{C795C5A6-1FA4-490F-80A1-66CECD25950E}" type="datetime1">
              <a:rPr lang="de-DE" smtClean="0"/>
              <a:t>17.11.2024</a:t>
            </a:fld>
            <a:endParaRPr lang="de-DE"/>
          </a:p>
        </p:txBody>
      </p:sp>
      <p:sp>
        <p:nvSpPr>
          <p:cNvPr id="3" name="Fußzeilenplatzhalter 2">
            <a:extLst>
              <a:ext uri="{FF2B5EF4-FFF2-40B4-BE49-F238E27FC236}">
                <a16:creationId xmlns:a16="http://schemas.microsoft.com/office/drawing/2014/main" id="{C449AA5E-F774-4857-AA8A-2071E2D8709B}"/>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de-DE"/>
          </a:p>
        </p:txBody>
      </p:sp>
      <p:sp>
        <p:nvSpPr>
          <p:cNvPr id="4" name="Foliennummernplatzhalter 3">
            <a:extLst>
              <a:ext uri="{FF2B5EF4-FFF2-40B4-BE49-F238E27FC236}">
                <a16:creationId xmlns:a16="http://schemas.microsoft.com/office/drawing/2014/main" id="{52B7B582-08E4-4681-A347-A6C384EEA7D5}"/>
              </a:ext>
            </a:extLst>
          </p:cNvPr>
          <p:cNvSpPr>
            <a:spLocks noGrp="1"/>
          </p:cNvSpPr>
          <p:nvPr>
            <p:ph type="sldNum" sz="quarter" idx="18"/>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26394171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rgbClr val="FBFBFA"/>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0FF71807-0930-49A6-9438-5F98BE12DE24}"/>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3" name="Titel 1">
            <a:extLst>
              <a:ext uri="{FF2B5EF4-FFF2-40B4-BE49-F238E27FC236}">
                <a16:creationId xmlns:a16="http://schemas.microsoft.com/office/drawing/2014/main" id="{BF5B9470-BEFC-42AF-A4E9-C5DEF6EB6CB8}"/>
              </a:ext>
              <a:ext uri="{C183D7F6-B498-43B3-948B-1728B52AA6E4}">
                <adec:decorative xmlns:adec="http://schemas.microsoft.com/office/drawing/2017/decorative" val="1"/>
              </a:ext>
            </a:extLst>
          </p:cNvPr>
          <p:cNvSpPr txBox="1">
            <a:spLocks/>
          </p:cNvSpPr>
          <p:nvPr userDrawn="1"/>
        </p:nvSpPr>
        <p:spPr bwMode="gray">
          <a:xfrm>
            <a:off x="3209737" y="3969000"/>
            <a:ext cx="5772527"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Compatil DATEV" panose="02060503060505020203" pitchFamily="18" charset="0"/>
              </a:rPr>
              <a:t>Zukunft gestalten. </a:t>
            </a:r>
            <a:r>
              <a:rPr lang="de-DE" sz="3000" noProof="1">
                <a:latin typeface="Compatil DATEV" panose="02060503060505020203" pitchFamily="18" charset="0"/>
              </a:rPr>
              <a:t>Gemeinsam.</a:t>
            </a:r>
            <a:endParaRPr kumimoji="0" lang="de-DE" sz="3000" b="1" i="0" u="none" strike="noStrike" kern="1200" cap="none" spc="0" normalizeH="0" baseline="0" noProof="1">
              <a:ln>
                <a:noFill/>
              </a:ln>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3186F38B-4277-45DC-9AFD-DF056F6FCABF}"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2646EC03-5E74-4FB9-9B2B-F56486C07670}"/>
              </a:ext>
            </a:extLst>
          </p:cNvPr>
          <p:cNvGrpSpPr/>
          <p:nvPr userDrawn="1"/>
        </p:nvGrpSpPr>
        <p:grpSpPr>
          <a:xfrm>
            <a:off x="5470255" y="2146501"/>
            <a:ext cx="1251492" cy="1233792"/>
            <a:chOff x="5834938" y="2289600"/>
            <a:chExt cx="1334925" cy="1316045"/>
          </a:xfrm>
        </p:grpSpPr>
        <p:sp>
          <p:nvSpPr>
            <p:cNvPr id="14" name="BILDMARKE">
              <a:extLst>
                <a:ext uri="{FF2B5EF4-FFF2-40B4-BE49-F238E27FC236}">
                  <a16:creationId xmlns:a16="http://schemas.microsoft.com/office/drawing/2014/main" id="{5CE3462C-8DA3-453D-9C64-ED0F8858E1E2}"/>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Tree>
    <p:extLst>
      <p:ext uri="{BB962C8B-B14F-4D97-AF65-F5344CB8AC3E}">
        <p14:creationId xmlns:p14="http://schemas.microsoft.com/office/powerpoint/2010/main" val="4602008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chlussfolie Verlauf">
    <p:bg>
      <p:bgPr>
        <a:solidFill>
          <a:srgbClr val="FBFBFA"/>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9C93EAD-090E-448C-928F-0F1FF80C45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1" name="Titel 1">
            <a:extLst>
              <a:ext uri="{FF2B5EF4-FFF2-40B4-BE49-F238E27FC236}">
                <a16:creationId xmlns:a16="http://schemas.microsoft.com/office/drawing/2014/main" id="{34EDA0FD-A8BE-49BB-B458-6A039999DCAE}"/>
              </a:ext>
            </a:extLst>
          </p:cNvPr>
          <p:cNvSpPr txBox="1">
            <a:spLocks/>
          </p:cNvSpPr>
          <p:nvPr userDrawn="1"/>
        </p:nvSpPr>
        <p:spPr bwMode="gray">
          <a:xfrm>
            <a:off x="3244002" y="3969000"/>
            <a:ext cx="570399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9BCF8D5B-3C11-4E78-9FD5-470087C212F2}"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BF6BCD24-66DE-444D-83BB-E50127A74FFA}"/>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 uri="{C183D7F6-B498-43B3-948B-1728B52AA6E4}">
                <adec:decorative xmlns:adec="http://schemas.microsoft.com/office/drawing/2017/decorative" val="1"/>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236228514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chlussfolie animiert">
    <p:bg>
      <p:bgPr>
        <a:solidFill>
          <a:srgbClr val="FBFBFA"/>
        </a:solidFill>
        <a:effectLst/>
      </p:bgPr>
    </p:bg>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44F0664F-5DA2-49A5-8021-526DC3E4FE2C}"/>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EAC9DA6B-3F15-444C-9ADB-1CEAB9F25BDB}"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14" name="BILDMARKE">
            <a:extLst>
              <a:ext uri="{FF2B5EF4-FFF2-40B4-BE49-F238E27FC236}">
                <a16:creationId xmlns:a16="http://schemas.microsoft.com/office/drawing/2014/main" id="{5CE3462C-8DA3-453D-9C64-ED0F8858E1E2}"/>
              </a:ext>
            </a:extLst>
          </p:cNvPr>
          <p:cNvSpPr>
            <a:spLocks/>
          </p:cNvSpPr>
          <p:nvPr userDrawn="1"/>
        </p:nvSpPr>
        <p:spPr bwMode="gray">
          <a:xfrm>
            <a:off x="5470255" y="2146500"/>
            <a:ext cx="1246925" cy="882096"/>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Lst>
          </p:cNvPr>
          <p:cNvSpPr>
            <a:spLocks noEditPoints="1"/>
          </p:cNvSpPr>
          <p:nvPr userDrawn="1"/>
        </p:nvSpPr>
        <p:spPr bwMode="gray">
          <a:xfrm>
            <a:off x="5471397" y="3094538"/>
            <a:ext cx="1250350" cy="28575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16" name="DATEV Shape">
            <a:extLst>
              <a:ext uri="{FF2B5EF4-FFF2-40B4-BE49-F238E27FC236}">
                <a16:creationId xmlns:a16="http://schemas.microsoft.com/office/drawing/2014/main" id="{60572092-6055-45C2-A404-615A6BF93BE5}"/>
              </a:ext>
              <a:ext uri="{C183D7F6-B498-43B3-948B-1728B52AA6E4}">
                <adec:decorative xmlns:adec="http://schemas.microsoft.com/office/drawing/2017/decorative" val="1"/>
              </a:ext>
            </a:extLst>
          </p:cNvPr>
          <p:cNvSpPr/>
          <p:nvPr userDrawn="1"/>
        </p:nvSpPr>
        <p:spPr bwMode="gray">
          <a:xfrm>
            <a:off x="4678973" y="3387328"/>
            <a:ext cx="2834056" cy="3470672"/>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17" name="Titel 1">
            <a:extLst>
              <a:ext uri="{FF2B5EF4-FFF2-40B4-BE49-F238E27FC236}">
                <a16:creationId xmlns:a16="http://schemas.microsoft.com/office/drawing/2014/main" id="{8B05C35B-07EF-4A81-9490-B017AAFD8BC6}"/>
              </a:ext>
            </a:extLst>
          </p:cNvPr>
          <p:cNvSpPr txBox="1">
            <a:spLocks/>
          </p:cNvSpPr>
          <p:nvPr userDrawn="1"/>
        </p:nvSpPr>
        <p:spPr bwMode="gray">
          <a:xfrm>
            <a:off x="6632255" y="3969000"/>
            <a:ext cx="2297218" cy="40878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latin typeface="Compatil DATEV" panose="02060503060505020203" pitchFamily="18" charset="0"/>
              </a:rPr>
              <a:t>Gemeinsam.</a:t>
            </a:r>
            <a:endParaRPr kumimoji="0" lang="de-DE" sz="3000" b="1" i="0" u="none" strike="noStrike" kern="1200" cap="none" spc="0" normalizeH="0" baseline="0" noProof="1">
              <a:ln>
                <a:noFill/>
              </a:ln>
              <a:effectLst/>
              <a:uLnTx/>
              <a:uFillTx/>
              <a:latin typeface="Compatil DATEV" panose="02060503060505020203" pitchFamily="18" charset="0"/>
            </a:endParaRPr>
          </a:p>
        </p:txBody>
      </p:sp>
      <p:sp>
        <p:nvSpPr>
          <p:cNvPr id="19" name="BILDMARKE Shape">
            <a:extLst>
              <a:ext uri="{FF2B5EF4-FFF2-40B4-BE49-F238E27FC236}">
                <a16:creationId xmlns:a16="http://schemas.microsoft.com/office/drawing/2014/main" id="{6105E61B-3270-4B5D-B90E-0AF8084B27F0}"/>
              </a:ext>
              <a:ext uri="{C183D7F6-B498-43B3-948B-1728B52AA6E4}">
                <adec:decorative xmlns:adec="http://schemas.microsoft.com/office/drawing/2017/decorative" val="1"/>
              </a:ext>
            </a:extLst>
          </p:cNvPr>
          <p:cNvSpPr/>
          <p:nvPr userDrawn="1"/>
        </p:nvSpPr>
        <p:spPr bwMode="gray">
          <a:xfrm>
            <a:off x="1" y="1844335"/>
            <a:ext cx="5470254" cy="1249418"/>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
        <p:nvSpPr>
          <p:cNvPr id="21" name="Copyright Shape">
            <a:extLst>
              <a:ext uri="{FF2B5EF4-FFF2-40B4-BE49-F238E27FC236}">
                <a16:creationId xmlns:a16="http://schemas.microsoft.com/office/drawing/2014/main" id="{29288160-4027-4190-97CD-F3C87773B9FE}"/>
              </a:ext>
              <a:ext uri="{C183D7F6-B498-43B3-948B-1728B52AA6E4}">
                <adec:decorative xmlns:adec="http://schemas.microsoft.com/office/drawing/2017/decorative" val="1"/>
              </a:ext>
            </a:extLst>
          </p:cNvPr>
          <p:cNvSpPr/>
          <p:nvPr userDrawn="1"/>
        </p:nvSpPr>
        <p:spPr bwMode="gray">
          <a:xfrm>
            <a:off x="3665637" y="6782098"/>
            <a:ext cx="5266959" cy="75901"/>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3" name="Titel 1">
            <a:extLst>
              <a:ext uri="{FF2B5EF4-FFF2-40B4-BE49-F238E27FC236}">
                <a16:creationId xmlns:a16="http://schemas.microsoft.com/office/drawing/2014/main" id="{BF5B9470-BEFC-42AF-A4E9-C5DEF6EB6CB8}"/>
              </a:ext>
            </a:extLst>
          </p:cNvPr>
          <p:cNvSpPr txBox="1">
            <a:spLocks/>
          </p:cNvSpPr>
          <p:nvPr userDrawn="1"/>
        </p:nvSpPr>
        <p:spPr bwMode="gray">
          <a:xfrm>
            <a:off x="3228598" y="3969000"/>
            <a:ext cx="340365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Compatil DATEV" panose="02060503060505020203" pitchFamily="18" charset="0"/>
              </a:rPr>
              <a:t>Zukunft gestalten.</a:t>
            </a: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22" name="Rechteck 21">
            <a:extLst>
              <a:ext uri="{FF2B5EF4-FFF2-40B4-BE49-F238E27FC236}">
                <a16:creationId xmlns:a16="http://schemas.microsoft.com/office/drawing/2014/main" id="{1C01FD67-63B2-4E41-96A9-3FFA2A435012}"/>
              </a:ext>
              <a:ext uri="{C183D7F6-B498-43B3-948B-1728B52AA6E4}">
                <adec:decorative xmlns:adec="http://schemas.microsoft.com/office/drawing/2017/decorative" val="1"/>
              </a:ext>
            </a:extLst>
          </p:cNvPr>
          <p:cNvSpPr/>
          <p:nvPr userDrawn="1"/>
        </p:nvSpPr>
        <p:spPr bwMode="gray">
          <a:xfrm>
            <a:off x="9335988" y="0"/>
            <a:ext cx="2856012" cy="214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Aft>
                <a:spcPts val="563"/>
              </a:spcAft>
            </a:pPr>
            <a:r>
              <a:rPr lang="de-DE" sz="1688" b="1">
                <a:effectLst/>
                <a:latin typeface="Segoe UI" panose="020B0502040204020203" pitchFamily="34" charset="0"/>
              </a:rPr>
              <a:t>Achtung:</a:t>
            </a:r>
          </a:p>
          <a:p>
            <a:pPr>
              <a:spcAft>
                <a:spcPts val="563"/>
              </a:spcAft>
            </a:pPr>
            <a:r>
              <a:rPr lang="de-DE" sz="1313" b="0">
                <a:effectLst/>
                <a:latin typeface="Segoe UI" panose="020B0502040204020203" pitchFamily="34" charset="0"/>
              </a:rPr>
              <a:t>Dieses Layout kann aufgrund mehrerer Animationen zu Performance-Problemen bei Online-Präsentationen führen.</a:t>
            </a:r>
          </a:p>
          <a:p>
            <a:r>
              <a:rPr lang="de-DE" sz="1313" b="0">
                <a:effectLst/>
                <a:latin typeface="Segoe UI" panose="020B0502040204020203" pitchFamily="34" charset="0"/>
              </a:rPr>
              <a:t>Die Warnung wird im Präsentationsmodus </a:t>
            </a:r>
            <a:r>
              <a:rPr lang="de-DE" sz="1313" b="0" kern="1200">
                <a:solidFill>
                  <a:schemeClr val="lt1"/>
                </a:solidFill>
                <a:effectLst/>
                <a:latin typeface="Segoe UI" panose="020B0502040204020203" pitchFamily="34" charset="0"/>
                <a:ea typeface="+mn-ea"/>
                <a:cs typeface="+mn-cs"/>
              </a:rPr>
              <a:t>nicht angezeigt.</a:t>
            </a:r>
          </a:p>
        </p:txBody>
      </p:sp>
    </p:spTree>
    <p:extLst>
      <p:ext uri="{BB962C8B-B14F-4D97-AF65-F5344CB8AC3E}">
        <p14:creationId xmlns:p14="http://schemas.microsoft.com/office/powerpoint/2010/main" val="362873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2" presetClass="entr" presetSubtype="4" decel="10000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500" fill="hold"/>
                                        <p:tgtEl>
                                          <p:spTgt spid="15"/>
                                        </p:tgtEl>
                                        <p:attrNameLst>
                                          <p:attrName>ppt_x</p:attrName>
                                        </p:attrNameLst>
                                      </p:cBhvr>
                                      <p:tavLst>
                                        <p:tav tm="0">
                                          <p:val>
                                            <p:strVal val="#ppt_x"/>
                                          </p:val>
                                        </p:tav>
                                        <p:tav tm="100000">
                                          <p:val>
                                            <p:strVal val="#ppt_x"/>
                                          </p:val>
                                        </p:tav>
                                      </p:tavLst>
                                    </p:anim>
                                    <p:anim calcmode="lin" valueType="num">
                                      <p:cBhvr additive="base">
                                        <p:cTn id="10" dur="500" fill="hold"/>
                                        <p:tgtEl>
                                          <p:spTgt spid="15"/>
                                        </p:tgtEl>
                                        <p:attrNameLst>
                                          <p:attrName>ppt_y</p:attrName>
                                        </p:attrNameLst>
                                      </p:cBhvr>
                                      <p:tavLst>
                                        <p:tav tm="0">
                                          <p:val>
                                            <p:strVal val="1+#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801"/>
                            </p:stCondLst>
                            <p:childTnLst>
                              <p:par>
                                <p:cTn id="19" presetID="1" presetClass="entr" presetSubtype="0" fill="hold" grpId="0" nodeType="afterEffect">
                                  <p:stCondLst>
                                    <p:cond delay="750"/>
                                  </p:stCondLst>
                                  <p:iterate type="lt">
                                    <p:tmAbs val="50"/>
                                  </p:iterate>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3002"/>
                            </p:stCondLst>
                            <p:childTnLst>
                              <p:par>
                                <p:cTn id="22" presetID="2" presetClass="entr" presetSubtype="4" decel="10000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20" grpId="0"/>
      <p:bldP spid="23" grpId="0"/>
      <p:bldP spid="2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 uri="{C183D7F6-B498-43B3-948B-1728B52AA6E4}">
                <adec:decorative xmlns:adec="http://schemas.microsoft.com/office/drawing/2017/decorative" val="0"/>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a:t>Fügen Sie ein Video über Klicken auf das Symbol ein. </a:t>
            </a:r>
            <a:br>
              <a:rPr lang="de-DE"/>
            </a:br>
            <a:br>
              <a:rPr lang="de-DE"/>
            </a:br>
            <a:r>
              <a:rPr lang="de-DE"/>
              <a:t>Alternativ kopieren Sie ein Video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 uri="{C183D7F6-B498-43B3-948B-1728B52AA6E4}">
                <adec:decorative xmlns:adec="http://schemas.microsoft.com/office/drawing/2017/decorative" val="0"/>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070A5772-EEBB-4389-BB73-23923D9904F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AA1FC4A-7C5F-B407-B61C-A4C1EDCECCC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9386940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chlussfolie Verlauf animiert">
    <p:bg>
      <p:bgPr>
        <a:solidFill>
          <a:srgbClr val="FBFBFA"/>
        </a:solidFill>
        <a:effectLst/>
      </p:bgPr>
    </p:bg>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59C93EAD-090E-448C-928F-0F1FF80C45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a:prstGeom prst="rect">
            <a:avLst/>
          </a:prstGeom>
        </p:spPr>
        <p:txBody>
          <a:bodyPr tIns="0"/>
          <a:lstStyle>
            <a:lvl1pPr>
              <a:defRPr>
                <a:noFill/>
              </a:defRPr>
            </a:lvl1pPr>
          </a:lstStyle>
          <a:p>
            <a:fld id="{79415CE2-CB2C-40AA-8FAD-10D4110FC791}"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a:prstGeom prst="rect">
            <a:avLst/>
          </a:prstGeom>
        </p:spPr>
        <p:txBody>
          <a:bodyPr tIns="0"/>
          <a:lstStyle>
            <a:lvl1pPr>
              <a:defRPr>
                <a:noFill/>
              </a:defRPr>
            </a:lvl1pPr>
          </a:lstStyle>
          <a:p>
            <a:endParaRPr lang="de-DE"/>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470255" y="2146500"/>
            <a:ext cx="1246925" cy="882096"/>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471397" y="3094538"/>
            <a:ext cx="1250350" cy="28575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sz="1920">
              <a:latin typeface="Segoe UI" panose="020B0502040204020203" pitchFamily="34" charset="0"/>
            </a:endParaRPr>
          </a:p>
        </p:txBody>
      </p:sp>
      <p:pic>
        <p:nvPicPr>
          <p:cNvPr id="16" name="SHAPE Bildmarke">
            <a:extLst>
              <a:ext uri="{FF2B5EF4-FFF2-40B4-BE49-F238E27FC236}">
                <a16:creationId xmlns:a16="http://schemas.microsoft.com/office/drawing/2014/main" id="{08D20C58-2F49-4191-B3FD-B56C8A036010}"/>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741289"/>
            <a:ext cx="5470253" cy="1317129"/>
          </a:xfrm>
          <a:prstGeom prst="rect">
            <a:avLst/>
          </a:prstGeom>
        </p:spPr>
      </p:pic>
      <p:pic>
        <p:nvPicPr>
          <p:cNvPr id="21" name="SHAPE WOrtmarke">
            <a:extLst>
              <a:ext uri="{FF2B5EF4-FFF2-40B4-BE49-F238E27FC236}">
                <a16:creationId xmlns:a16="http://schemas.microsoft.com/office/drawing/2014/main" id="{EDD5F75A-F87D-48DC-9C5F-89968A3DA436}"/>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78973" y="3387329"/>
            <a:ext cx="2834056" cy="3470403"/>
          </a:xfrm>
          <a:prstGeom prst="rect">
            <a:avLst/>
          </a:prstGeom>
        </p:spPr>
      </p:pic>
      <p:sp>
        <p:nvSpPr>
          <p:cNvPr id="25" name="Titel 1">
            <a:extLst>
              <a:ext uri="{FF2B5EF4-FFF2-40B4-BE49-F238E27FC236}">
                <a16:creationId xmlns:a16="http://schemas.microsoft.com/office/drawing/2014/main" id="{B1479900-6287-49B3-9960-49207D10FCA2}"/>
              </a:ext>
            </a:extLst>
          </p:cNvPr>
          <p:cNvSpPr txBox="1">
            <a:spLocks/>
          </p:cNvSpPr>
          <p:nvPr userDrawn="1"/>
        </p:nvSpPr>
        <p:spPr bwMode="gray">
          <a:xfrm>
            <a:off x="6635379" y="3969000"/>
            <a:ext cx="2297218" cy="40878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p:txBody>
      </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31" name="Titel 1">
            <a:extLst>
              <a:ext uri="{FF2B5EF4-FFF2-40B4-BE49-F238E27FC236}">
                <a16:creationId xmlns:a16="http://schemas.microsoft.com/office/drawing/2014/main" id="{34EDA0FD-A8BE-49BB-B458-6A039999DCAE}"/>
              </a:ext>
            </a:extLst>
          </p:cNvPr>
          <p:cNvSpPr txBox="1">
            <a:spLocks/>
          </p:cNvSpPr>
          <p:nvPr userDrawn="1"/>
        </p:nvSpPr>
        <p:spPr bwMode="gray">
          <a:xfrm>
            <a:off x="3228598" y="3969000"/>
            <a:ext cx="3403658"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a typeface="+mj-ea"/>
              <a:cs typeface="+mj-cs"/>
            </a:endParaRPr>
          </a:p>
        </p:txBody>
      </p:sp>
      <p:pic>
        <p:nvPicPr>
          <p:cNvPr id="26" name="SHAPE Copyright">
            <a:extLst>
              <a:ext uri="{FF2B5EF4-FFF2-40B4-BE49-F238E27FC236}">
                <a16:creationId xmlns:a16="http://schemas.microsoft.com/office/drawing/2014/main" id="{B4C66284-1EBB-4044-9A50-2F83D1A2DD41}"/>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65638" y="6782098"/>
            <a:ext cx="4860726" cy="75902"/>
          </a:xfrm>
          <a:prstGeom prst="rect">
            <a:avLst/>
          </a:prstGeom>
        </p:spPr>
      </p:pic>
      <p:sp>
        <p:nvSpPr>
          <p:cNvPr id="20" name="Rechteck 19">
            <a:extLst>
              <a:ext uri="{FF2B5EF4-FFF2-40B4-BE49-F238E27FC236}">
                <a16:creationId xmlns:a16="http://schemas.microsoft.com/office/drawing/2014/main" id="{01E6151D-F810-4391-A329-0F112A72E21F}"/>
              </a:ext>
              <a:ext uri="{C183D7F6-B498-43B3-948B-1728B52AA6E4}">
                <adec:decorative xmlns:adec="http://schemas.microsoft.com/office/drawing/2017/decorative" val="1"/>
              </a:ext>
            </a:extLst>
          </p:cNvPr>
          <p:cNvSpPr/>
          <p:nvPr userDrawn="1"/>
        </p:nvSpPr>
        <p:spPr bwMode="gray">
          <a:xfrm>
            <a:off x="9335988" y="0"/>
            <a:ext cx="2856012" cy="214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Aft>
                <a:spcPts val="563"/>
              </a:spcAft>
            </a:pPr>
            <a:r>
              <a:rPr lang="de-DE" sz="1688" b="1">
                <a:effectLst/>
                <a:latin typeface="Segoe UI" panose="020B0502040204020203" pitchFamily="34" charset="0"/>
              </a:rPr>
              <a:t>Achtung:</a:t>
            </a:r>
          </a:p>
          <a:p>
            <a:pPr>
              <a:spcAft>
                <a:spcPts val="563"/>
              </a:spcAft>
            </a:pPr>
            <a:r>
              <a:rPr lang="de-DE" sz="1313" b="0">
                <a:effectLst/>
                <a:latin typeface="Segoe UI" panose="020B0502040204020203" pitchFamily="34" charset="0"/>
              </a:rPr>
              <a:t>Dieses Layout kann aufgrund mehrerer Animationen zu Performance-Problemen bei Online-Präsentationen führen.</a:t>
            </a:r>
          </a:p>
          <a:p>
            <a:r>
              <a:rPr lang="de-DE" sz="1313" b="0">
                <a:effectLst/>
                <a:latin typeface="Segoe UI" panose="020B0502040204020203" pitchFamily="34" charset="0"/>
              </a:rPr>
              <a:t>Die Warnung wird im Präsentationsmodus </a:t>
            </a:r>
            <a:r>
              <a:rPr lang="de-DE" sz="1313" b="0" kern="1200">
                <a:solidFill>
                  <a:schemeClr val="lt1"/>
                </a:solidFill>
                <a:effectLst/>
                <a:latin typeface="Segoe UI" panose="020B0502040204020203" pitchFamily="34" charset="0"/>
                <a:ea typeface="+mn-ea"/>
                <a:cs typeface="+mn-cs"/>
              </a:rPr>
              <a:t>nicht angezeigt.</a:t>
            </a:r>
          </a:p>
        </p:txBody>
      </p:sp>
    </p:spTree>
    <p:extLst>
      <p:ext uri="{BB962C8B-B14F-4D97-AF65-F5344CB8AC3E}">
        <p14:creationId xmlns:p14="http://schemas.microsoft.com/office/powerpoint/2010/main" val="16376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2" presetClass="entr" presetSubtype="4" decel="10000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ppt_x"/>
                                          </p:val>
                                        </p:tav>
                                        <p:tav tm="100000">
                                          <p:val>
                                            <p:strVal val="#ppt_x"/>
                                          </p:val>
                                        </p:tav>
                                      </p:tavLst>
                                    </p:anim>
                                    <p:anim calcmode="lin" valueType="num">
                                      <p:cBhvr additive="base">
                                        <p:cTn id="10" dur="500" fill="hold"/>
                                        <p:tgtEl>
                                          <p:spTgt spid="23"/>
                                        </p:tgtEl>
                                        <p:attrNameLst>
                                          <p:attrName>ppt_y</p:attrName>
                                        </p:attrNameLst>
                                      </p:cBhvr>
                                      <p:tavLst>
                                        <p:tav tm="0">
                                          <p:val>
                                            <p:strVal val="1+#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1000" fill="hold"/>
                                        <p:tgtEl>
                                          <p:spTgt spid="22"/>
                                        </p:tgtEl>
                                        <p:attrNameLst>
                                          <p:attrName>ppt_x</p:attrName>
                                        </p:attrNameLst>
                                      </p:cBhvr>
                                      <p:tavLst>
                                        <p:tav tm="0">
                                          <p:val>
                                            <p:strVal val="0-#ppt_w/2"/>
                                          </p:val>
                                        </p:tav>
                                        <p:tav tm="100000">
                                          <p:val>
                                            <p:strVal val="#ppt_x"/>
                                          </p:val>
                                        </p:tav>
                                      </p:tavLst>
                                    </p:anim>
                                    <p:anim calcmode="lin" valueType="num">
                                      <p:cBhvr additive="base">
                                        <p:cTn id="14" dur="10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1801"/>
                            </p:stCondLst>
                            <p:childTnLst>
                              <p:par>
                                <p:cTn id="19" presetID="1" presetClass="entr" presetSubtype="0" fill="hold" grpId="0" nodeType="afterEffect">
                                  <p:stCondLst>
                                    <p:cond delay="750"/>
                                  </p:stCondLst>
                                  <p:iterate type="lt">
                                    <p:tmAbs val="50"/>
                                  </p:iterate>
                                  <p:childTnLst>
                                    <p:set>
                                      <p:cBhvr>
                                        <p:cTn id="20" dur="1" fill="hold">
                                          <p:stCondLst>
                                            <p:cond delay="0"/>
                                          </p:stCondLst>
                                        </p:cTn>
                                        <p:tgtEl>
                                          <p:spTgt spid="25"/>
                                        </p:tgtEl>
                                        <p:attrNameLst>
                                          <p:attrName>style.visibility</p:attrName>
                                        </p:attrNameLst>
                                      </p:cBhvr>
                                      <p:to>
                                        <p:strVal val="visible"/>
                                      </p:to>
                                    </p:set>
                                  </p:childTnLst>
                                </p:cTn>
                              </p:par>
                            </p:childTnLst>
                          </p:cTn>
                        </p:par>
                        <p:par>
                          <p:cTn id="21" fill="hold">
                            <p:stCondLst>
                              <p:cond delay="3002"/>
                            </p:stCondLst>
                            <p:childTnLst>
                              <p:par>
                                <p:cTn id="22" presetID="2" presetClass="entr" presetSubtype="4" decel="10000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8" grpId="0"/>
      <p:bldP spid="31" grpId="0"/>
      <p:bldP spid="20"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elfolie Bild rund + Farbfläche">
    <p:bg>
      <p:bgPr>
        <a:solidFill>
          <a:srgbClr val="FBFBFA"/>
        </a:solidFill>
        <a:effectLst/>
      </p:bgPr>
    </p:bg>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5874699E-5303-426C-AFA1-7BA2A2FB1F17}"/>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latin typeface="Segoe UI" panose="020B0502040204020203" pitchFamily="34" charset="0"/>
            </a:endParaRPr>
          </a:p>
        </p:txBody>
      </p:sp>
      <p:sp>
        <p:nvSpPr>
          <p:cNvPr id="22" name="Bildplatzhalter 21">
            <a:extLst>
              <a:ext uri="{FF2B5EF4-FFF2-40B4-BE49-F238E27FC236}">
                <a16:creationId xmlns:a16="http://schemas.microsoft.com/office/drawing/2014/main" id="{224AF45B-548B-4DE7-97DE-4B6AB2F8296E}"/>
              </a:ext>
            </a:extLst>
          </p:cNvPr>
          <p:cNvSpPr>
            <a:spLocks noGrp="1"/>
          </p:cNvSpPr>
          <p:nvPr>
            <p:ph type="pic" sz="quarter" idx="15" hasCustomPrompt="1"/>
          </p:nvPr>
        </p:nvSpPr>
        <p:spPr bwMode="gray">
          <a:xfrm>
            <a:off x="0" y="373"/>
            <a:ext cx="8931176" cy="6857628"/>
          </a:xfrm>
          <a:custGeom>
            <a:avLst/>
            <a:gdLst>
              <a:gd name="connsiteX0" fmla="*/ 0 w 9526588"/>
              <a:gd name="connsiteY0" fmla="*/ 0 h 7314803"/>
              <a:gd name="connsiteX1" fmla="*/ 333388 w 9526588"/>
              <a:gd name="connsiteY1" fmla="*/ 0 h 7314803"/>
              <a:gd name="connsiteX2" fmla="*/ 2171911 w 9526588"/>
              <a:gd name="connsiteY2" fmla="*/ 0 h 7314803"/>
              <a:gd name="connsiteX3" fmla="*/ 2208395 w 9526588"/>
              <a:gd name="connsiteY3" fmla="*/ 0 h 7314803"/>
              <a:gd name="connsiteX4" fmla="*/ 2373436 w 9526588"/>
              <a:gd name="connsiteY4" fmla="*/ 0 h 7314803"/>
              <a:gd name="connsiteX5" fmla="*/ 2556652 w 9526588"/>
              <a:gd name="connsiteY5" fmla="*/ 0 h 7314803"/>
              <a:gd name="connsiteX6" fmla="*/ 2640937 w 9526588"/>
              <a:gd name="connsiteY6" fmla="*/ 0 h 7314803"/>
              <a:gd name="connsiteX7" fmla="*/ 2722434 w 9526588"/>
              <a:gd name="connsiteY7" fmla="*/ 0 h 7314803"/>
              <a:gd name="connsiteX8" fmla="*/ 2871651 w 9526588"/>
              <a:gd name="connsiteY8" fmla="*/ 0 h 7314803"/>
              <a:gd name="connsiteX9" fmla="*/ 3005178 w 9526588"/>
              <a:gd name="connsiteY9" fmla="*/ 0 h 7314803"/>
              <a:gd name="connsiteX10" fmla="*/ 3046456 w 9526588"/>
              <a:gd name="connsiteY10" fmla="*/ 0 h 7314803"/>
              <a:gd name="connsiteX11" fmla="*/ 3123883 w 9526588"/>
              <a:gd name="connsiteY11" fmla="*/ 0 h 7314803"/>
              <a:gd name="connsiteX12" fmla="*/ 3320322 w 9526588"/>
              <a:gd name="connsiteY12" fmla="*/ 0 h 7314803"/>
              <a:gd name="connsiteX13" fmla="*/ 3425820 w 9526588"/>
              <a:gd name="connsiteY13" fmla="*/ 0 h 7314803"/>
              <a:gd name="connsiteX14" fmla="*/ 3467941 w 9526588"/>
              <a:gd name="connsiteY14" fmla="*/ 0 h 7314803"/>
              <a:gd name="connsiteX15" fmla="*/ 3573716 w 9526588"/>
              <a:gd name="connsiteY15" fmla="*/ 0 h 7314803"/>
              <a:gd name="connsiteX16" fmla="*/ 3644619 w 9526588"/>
              <a:gd name="connsiteY16" fmla="*/ 0 h 7314803"/>
              <a:gd name="connsiteX17" fmla="*/ 3687627 w 9526588"/>
              <a:gd name="connsiteY17" fmla="*/ 0 h 7314803"/>
              <a:gd name="connsiteX18" fmla="*/ 3709711 w 9526588"/>
              <a:gd name="connsiteY18" fmla="*/ 0 h 7314803"/>
              <a:gd name="connsiteX19" fmla="*/ 3719010 w 9526588"/>
              <a:gd name="connsiteY19" fmla="*/ 0 h 7314803"/>
              <a:gd name="connsiteX20" fmla="*/ 3779903 w 9526588"/>
              <a:gd name="connsiteY20" fmla="*/ 0 h 7314803"/>
              <a:gd name="connsiteX21" fmla="*/ 6969413 w 9526588"/>
              <a:gd name="connsiteY21" fmla="*/ 0 h 7314803"/>
              <a:gd name="connsiteX22" fmla="*/ 9526588 w 9526588"/>
              <a:gd name="connsiteY22" fmla="*/ 2558084 h 7314803"/>
              <a:gd name="connsiteX23" fmla="*/ 9526588 w 9526588"/>
              <a:gd name="connsiteY23" fmla="*/ 7314803 h 7314803"/>
              <a:gd name="connsiteX24" fmla="*/ 6312669 w 9526588"/>
              <a:gd name="connsiteY24" fmla="*/ 7314803 h 7314803"/>
              <a:gd name="connsiteX25" fmla="*/ 6276186 w 9526588"/>
              <a:gd name="connsiteY25" fmla="*/ 7314803 h 7314803"/>
              <a:gd name="connsiteX26" fmla="*/ 6111146 w 9526588"/>
              <a:gd name="connsiteY26" fmla="*/ 7314803 h 7314803"/>
              <a:gd name="connsiteX27" fmla="*/ 5927928 w 9526588"/>
              <a:gd name="connsiteY27" fmla="*/ 7314803 h 7314803"/>
              <a:gd name="connsiteX28" fmla="*/ 5843643 w 9526588"/>
              <a:gd name="connsiteY28" fmla="*/ 7314803 h 7314803"/>
              <a:gd name="connsiteX29" fmla="*/ 5762148 w 9526588"/>
              <a:gd name="connsiteY29" fmla="*/ 7314803 h 7314803"/>
              <a:gd name="connsiteX30" fmla="*/ 5479404 w 9526588"/>
              <a:gd name="connsiteY30" fmla="*/ 7314803 h 7314803"/>
              <a:gd name="connsiteX31" fmla="*/ 5438127 w 9526588"/>
              <a:gd name="connsiteY31" fmla="*/ 7314803 h 7314803"/>
              <a:gd name="connsiteX32" fmla="*/ 5360698 w 9526588"/>
              <a:gd name="connsiteY32" fmla="*/ 7314803 h 7314803"/>
              <a:gd name="connsiteX33" fmla="*/ 5164260 w 9526588"/>
              <a:gd name="connsiteY33" fmla="*/ 7314803 h 7314803"/>
              <a:gd name="connsiteX34" fmla="*/ 5058762 w 9526588"/>
              <a:gd name="connsiteY34" fmla="*/ 7314803 h 7314803"/>
              <a:gd name="connsiteX35" fmla="*/ 5016640 w 9526588"/>
              <a:gd name="connsiteY35" fmla="*/ 7314803 h 7314803"/>
              <a:gd name="connsiteX36" fmla="*/ 4765571 w 9526588"/>
              <a:gd name="connsiteY36" fmla="*/ 7314803 h 7314803"/>
              <a:gd name="connsiteX37" fmla="*/ 4704679 w 9526588"/>
              <a:gd name="connsiteY37" fmla="*/ 7314803 h 7314803"/>
              <a:gd name="connsiteX38" fmla="*/ 1515167 w 9526588"/>
              <a:gd name="connsiteY38" fmla="*/ 7314803 h 7314803"/>
              <a:gd name="connsiteX39" fmla="*/ 1504062 w 9526588"/>
              <a:gd name="connsiteY39" fmla="*/ 7314243 h 7314803"/>
              <a:gd name="connsiteX40" fmla="*/ 0 w 9526588"/>
              <a:gd name="connsiteY40" fmla="*/ 7314243 h 731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6588" h="7314803">
                <a:moveTo>
                  <a:pt x="0" y="0"/>
                </a:moveTo>
                <a:lnTo>
                  <a:pt x="333388" y="0"/>
                </a:lnTo>
                <a:cubicBezTo>
                  <a:pt x="1111266" y="0"/>
                  <a:pt x="1710420" y="0"/>
                  <a:pt x="2171911" y="0"/>
                </a:cubicBezTo>
                <a:lnTo>
                  <a:pt x="2208395" y="0"/>
                </a:lnTo>
                <a:lnTo>
                  <a:pt x="2373436" y="0"/>
                </a:lnTo>
                <a:lnTo>
                  <a:pt x="2556652" y="0"/>
                </a:lnTo>
                <a:lnTo>
                  <a:pt x="2640937" y="0"/>
                </a:lnTo>
                <a:lnTo>
                  <a:pt x="2722434" y="0"/>
                </a:lnTo>
                <a:lnTo>
                  <a:pt x="2871651" y="0"/>
                </a:lnTo>
                <a:lnTo>
                  <a:pt x="3005178" y="0"/>
                </a:lnTo>
                <a:lnTo>
                  <a:pt x="3046456" y="0"/>
                </a:lnTo>
                <a:lnTo>
                  <a:pt x="3123883" y="0"/>
                </a:lnTo>
                <a:lnTo>
                  <a:pt x="3320322" y="0"/>
                </a:lnTo>
                <a:lnTo>
                  <a:pt x="3425820" y="0"/>
                </a:lnTo>
                <a:lnTo>
                  <a:pt x="3467941" y="0"/>
                </a:lnTo>
                <a:lnTo>
                  <a:pt x="3573716" y="0"/>
                </a:lnTo>
                <a:lnTo>
                  <a:pt x="3644619" y="0"/>
                </a:lnTo>
                <a:lnTo>
                  <a:pt x="3687627" y="0"/>
                </a:lnTo>
                <a:lnTo>
                  <a:pt x="3709711" y="0"/>
                </a:lnTo>
                <a:lnTo>
                  <a:pt x="3719010" y="0"/>
                </a:lnTo>
                <a:lnTo>
                  <a:pt x="3779903" y="0"/>
                </a:lnTo>
                <a:cubicBezTo>
                  <a:pt x="6969413" y="0"/>
                  <a:pt x="6969413" y="0"/>
                  <a:pt x="6969413" y="0"/>
                </a:cubicBezTo>
                <a:cubicBezTo>
                  <a:pt x="8376758" y="0"/>
                  <a:pt x="9526588" y="1144249"/>
                  <a:pt x="9526588" y="2558084"/>
                </a:cubicBezTo>
                <a:lnTo>
                  <a:pt x="9526588" y="7314803"/>
                </a:lnTo>
                <a:cubicBezTo>
                  <a:pt x="8038770" y="7314803"/>
                  <a:pt x="7015896" y="7314803"/>
                  <a:pt x="6312669" y="7314803"/>
                </a:cubicBezTo>
                <a:lnTo>
                  <a:pt x="6276186" y="7314803"/>
                </a:lnTo>
                <a:lnTo>
                  <a:pt x="6111146" y="7314803"/>
                </a:lnTo>
                <a:cubicBezTo>
                  <a:pt x="6047070" y="7314803"/>
                  <a:pt x="5986047" y="7314803"/>
                  <a:pt x="5927928" y="7314803"/>
                </a:cubicBezTo>
                <a:lnTo>
                  <a:pt x="5843643" y="7314803"/>
                </a:lnTo>
                <a:lnTo>
                  <a:pt x="5762148" y="7314803"/>
                </a:lnTo>
                <a:cubicBezTo>
                  <a:pt x="5657245" y="7314803"/>
                  <a:pt x="5563384" y="7314803"/>
                  <a:pt x="5479404" y="7314803"/>
                </a:cubicBezTo>
                <a:lnTo>
                  <a:pt x="5438127" y="7314803"/>
                </a:lnTo>
                <a:lnTo>
                  <a:pt x="5360698" y="7314803"/>
                </a:lnTo>
                <a:cubicBezTo>
                  <a:pt x="5286307" y="7314803"/>
                  <a:pt x="5221215" y="7314803"/>
                  <a:pt x="5164260" y="7314803"/>
                </a:cubicBezTo>
                <a:lnTo>
                  <a:pt x="5058762" y="7314803"/>
                </a:lnTo>
                <a:lnTo>
                  <a:pt x="5016640" y="7314803"/>
                </a:lnTo>
                <a:cubicBezTo>
                  <a:pt x="4765571" y="7314803"/>
                  <a:pt x="4765571" y="7314803"/>
                  <a:pt x="4765571" y="7314803"/>
                </a:cubicBezTo>
                <a:lnTo>
                  <a:pt x="4704679" y="7314803"/>
                </a:lnTo>
                <a:cubicBezTo>
                  <a:pt x="1515167" y="7314803"/>
                  <a:pt x="1515167" y="7314803"/>
                  <a:pt x="1515167" y="7314803"/>
                </a:cubicBezTo>
                <a:lnTo>
                  <a:pt x="1504062" y="7314243"/>
                </a:lnTo>
                <a:lnTo>
                  <a:pt x="0" y="7314243"/>
                </a:lnTo>
                <a:close/>
              </a:path>
            </a:pathLst>
          </a:custGeom>
          <a:solidFill>
            <a:schemeClr val="bg1">
              <a:lumMod val="85000"/>
            </a:schemeClr>
          </a:solidFill>
        </p:spPr>
        <p:txBody>
          <a:bodyPr wrap="square" lIns="5400000" anchor="ctr">
            <a:noAutofit/>
          </a:bodyPr>
          <a:lstStyle>
            <a:lvl1pPr algn="l">
              <a:tabLst>
                <a:tab pos="3618012" algn="l"/>
              </a:tabLs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a:prstGeom prst="rect">
            <a:avLst/>
          </a:prstGeom>
        </p:spPr>
        <p:txBody>
          <a:bodyPr tIns="0"/>
          <a:lstStyle>
            <a:lvl1pPr>
              <a:defRPr>
                <a:noFill/>
              </a:defRPr>
            </a:lvl1pPr>
          </a:lstStyle>
          <a:p>
            <a:endParaRPr lang="de-DE"/>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a:prstGeom prst="rect">
            <a:avLst/>
          </a:prstGeom>
        </p:spPr>
        <p:txBody>
          <a:bodyPr tIns="0"/>
          <a:lstStyle>
            <a:lvl1pPr>
              <a:defRPr>
                <a:noFill/>
              </a:defRPr>
            </a:lvl1pPr>
          </a:lstStyle>
          <a:p>
            <a:fld id="{D612FFA8-16F3-4D16-935C-858579C7B661}" type="slidenum">
              <a:rPr lang="de-DE" smtClean="0"/>
              <a:pPr/>
              <a:t>‹Nr.›</a:t>
            </a:fld>
            <a:endParaRPr lang="de-DE"/>
          </a:p>
        </p:txBody>
      </p:sp>
      <p:sp>
        <p:nvSpPr>
          <p:cNvPr id="21" name="Titel 7">
            <a:extLst>
              <a:ext uri="{FF2B5EF4-FFF2-40B4-BE49-F238E27FC236}">
                <a16:creationId xmlns:a16="http://schemas.microsoft.com/office/drawing/2014/main" id="{8F64F31C-DF88-417D-A5F1-5709DA26ECDE}"/>
              </a:ext>
            </a:extLst>
          </p:cNvPr>
          <p:cNvSpPr>
            <a:spLocks noGrp="1"/>
          </p:cNvSpPr>
          <p:nvPr>
            <p:ph type="title" hasCustomPrompt="1"/>
          </p:nvPr>
        </p:nvSpPr>
        <p:spPr>
          <a:xfrm>
            <a:off x="830462" y="1336478"/>
            <a:ext cx="4051101" cy="1619250"/>
          </a:xfrm>
        </p:spPr>
        <p:txBody>
          <a:bodyPr tIns="0" anchor="b"/>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0"/>
            <a:r>
              <a:rPr lang="de-DE"/>
              <a:t>Ein Titel der </a:t>
            </a:r>
            <a:br>
              <a:rPr lang="de-DE"/>
            </a:br>
            <a:r>
              <a:rPr lang="de-DE"/>
              <a:t>über drei Zeilen </a:t>
            </a:r>
            <a:br>
              <a:rPr lang="de-DE"/>
            </a:br>
            <a:r>
              <a:rPr lang="de-DE"/>
              <a:t>laufen kann</a:t>
            </a:r>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3362028"/>
            <a:ext cx="3644801"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3632028"/>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2" y="3971926"/>
            <a:ext cx="3644801" cy="255984"/>
          </a:xfrm>
          <a:prstGeom prst="rect">
            <a:avLst/>
          </a:prstGeo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E0FD1CD2-A1C2-4D2F-B259-6BFFC4D30DBF}"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4227910"/>
            <a:ext cx="3644801"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grpSp>
        <p:nvGrpSpPr>
          <p:cNvPr id="12" name="Group 4">
            <a:extLst>
              <a:ext uri="{FF2B5EF4-FFF2-40B4-BE49-F238E27FC236}">
                <a16:creationId xmlns:a16="http://schemas.microsoft.com/office/drawing/2014/main" id="{0A7937AE-3A24-486B-8576-CE814E922104}"/>
              </a:ext>
              <a:ext uri="{C183D7F6-B498-43B3-948B-1728B52AA6E4}">
                <adec:decorative xmlns:adec="http://schemas.microsoft.com/office/drawing/2017/decorative" val="1"/>
              </a:ext>
            </a:extLst>
          </p:cNvPr>
          <p:cNvGrpSpPr>
            <a:grpSpLocks noChangeAspect="1"/>
          </p:cNvGrpSpPr>
          <p:nvPr userDrawn="1"/>
        </p:nvGrpSpPr>
        <p:grpSpPr bwMode="gray">
          <a:xfrm>
            <a:off x="10343555"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F352291C-E702-41C9-9BF0-01542DBC514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DEFEEBE7-35C8-4FD5-81FE-6715A9EC46EB}"/>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Tree>
    <p:extLst>
      <p:ext uri="{BB962C8B-B14F-4D97-AF65-F5344CB8AC3E}">
        <p14:creationId xmlns:p14="http://schemas.microsoft.com/office/powerpoint/2010/main" val="22167889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elfolie Bild">
    <p:bg>
      <p:bgPr>
        <a:gradFill flip="none" rotWithShape="1">
          <a:gsLst>
            <a:gs pos="62000">
              <a:srgbClr val="025555"/>
            </a:gs>
            <a:gs pos="33000">
              <a:srgbClr val="002E52"/>
            </a:gs>
            <a:gs pos="0">
              <a:srgbClr val="001A35"/>
            </a:gs>
            <a:gs pos="100000">
              <a:srgbClr val="039A9A"/>
            </a:gs>
          </a:gsLst>
          <a:lin ang="16200000" scaled="1"/>
          <a:tileRect/>
        </a:gradFill>
        <a:effectLst/>
      </p:bgPr>
    </p:bg>
    <p:spTree>
      <p:nvGrpSpPr>
        <p:cNvPr id="1" name=""/>
        <p:cNvGrpSpPr/>
        <p:nvPr/>
      </p:nvGrpSpPr>
      <p:grpSpPr>
        <a:xfrm>
          <a:off x="0" y="0"/>
          <a:ext cx="0" cy="0"/>
          <a:chOff x="0" y="0"/>
          <a:chExt cx="0" cy="0"/>
        </a:xfrm>
      </p:grpSpPr>
      <p:pic>
        <p:nvPicPr>
          <p:cNvPr id="30" name="Grafik 29">
            <a:extLst>
              <a:ext uri="{FF2B5EF4-FFF2-40B4-BE49-F238E27FC236}">
                <a16:creationId xmlns:a16="http://schemas.microsoft.com/office/drawing/2014/main" id="{7A1DDE1F-5E42-3093-7A47-0D410DB2F46F}"/>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16211" y="-81390"/>
            <a:ext cx="12255394" cy="6967874"/>
          </a:xfrm>
          <a:prstGeom prst="rect">
            <a:avLst/>
          </a:prstGeom>
        </p:spPr>
      </p:pic>
      <p:sp>
        <p:nvSpPr>
          <p:cNvPr id="8" name="Fußzeilenplatzhalter 7">
            <a:extLst>
              <a:ext uri="{FF2B5EF4-FFF2-40B4-BE49-F238E27FC236}">
                <a16:creationId xmlns:a16="http://schemas.microsoft.com/office/drawing/2014/main" id="{2220A251-B43F-418B-882D-89E8B5CE801E}"/>
              </a:ext>
              <a:ext uri="{C183D7F6-B498-43B3-948B-1728B52AA6E4}">
                <adec:decorative xmlns:adec="http://schemas.microsoft.com/office/drawing/2017/decorative" val="1"/>
              </a:ext>
            </a:extLst>
          </p:cNvPr>
          <p:cNvSpPr>
            <a:spLocks noGrp="1"/>
          </p:cNvSpPr>
          <p:nvPr>
            <p:ph type="ftr" sz="quarter" idx="16"/>
          </p:nvPr>
        </p:nvSpPr>
        <p:spPr bwMode="gray">
          <a:xfrm>
            <a:off x="425649" y="6872016"/>
            <a:ext cx="4049614" cy="255984"/>
          </a:xfrm>
        </p:spPr>
        <p:txBody>
          <a:bodyPr tIns="0"/>
          <a:lstStyle>
            <a:lvl1pPr>
              <a:defRPr>
                <a:noFill/>
              </a:defRPr>
            </a:lvl1pPr>
          </a:lstStyle>
          <a:p>
            <a:r>
              <a:rPr lang="de-DE"/>
              <a:t>Partner Summit 2024, München</a:t>
            </a:r>
            <a:endParaRPr lang="de-DE" dirty="0"/>
          </a:p>
        </p:txBody>
      </p:sp>
      <p:sp>
        <p:nvSpPr>
          <p:cNvPr id="9" name="Foliennummernplatzhalter 8">
            <a:extLst>
              <a:ext uri="{FF2B5EF4-FFF2-40B4-BE49-F238E27FC236}">
                <a16:creationId xmlns:a16="http://schemas.microsoft.com/office/drawing/2014/main" id="{420CD048-1678-4BBC-B4C6-00BA1680081A}"/>
              </a:ext>
              <a:ext uri="{C183D7F6-B498-43B3-948B-1728B52AA6E4}">
                <adec:decorative xmlns:adec="http://schemas.microsoft.com/office/drawing/2017/decorative" val="1"/>
              </a:ext>
            </a:extLst>
          </p:cNvPr>
          <p:cNvSpPr>
            <a:spLocks noGrp="1"/>
          </p:cNvSpPr>
          <p:nvPr>
            <p:ph type="sldNum" sz="quarter" idx="17"/>
          </p:nvPr>
        </p:nvSpPr>
        <p:spPr bwMode="gray">
          <a:xfrm>
            <a:off x="10956727" y="6872016"/>
            <a:ext cx="809625" cy="255984"/>
          </a:xfrm>
        </p:spPr>
        <p:txBody>
          <a:bodyPr tIns="0"/>
          <a:lstStyle>
            <a:lvl1pPr>
              <a:defRPr>
                <a:noFill/>
              </a:defRPr>
            </a:lvl1pPr>
          </a:lstStyle>
          <a:p>
            <a:fld id="{D612FFA8-16F3-4D16-935C-858579C7B661}" type="slidenum">
              <a:rPr lang="de-DE" smtClean="0"/>
              <a:pPr/>
              <a:t>‹Nr.›</a:t>
            </a:fld>
            <a:endParaRPr lang="de-DE"/>
          </a:p>
        </p:txBody>
      </p:sp>
      <p:sp>
        <p:nvSpPr>
          <p:cNvPr id="11" name="Textfeld 10">
            <a:extLst>
              <a:ext uri="{FF2B5EF4-FFF2-40B4-BE49-F238E27FC236}">
                <a16:creationId xmlns:a16="http://schemas.microsoft.com/office/drawing/2014/main" id="{BF52C520-E4DF-AA91-FCE3-E94C022F7303}"/>
              </a:ext>
            </a:extLst>
          </p:cNvPr>
          <p:cNvSpPr txBox="1">
            <a:spLocks noGrp="1" noRot="1" noMove="1" noResize="1" noEditPoints="1" noAdjustHandles="1" noChangeArrowheads="1" noChangeShapeType="1"/>
          </p:cNvSpPr>
          <p:nvPr userDrawn="1"/>
        </p:nvSpPr>
        <p:spPr bwMode="gray">
          <a:xfrm>
            <a:off x="2904023" y="3404534"/>
            <a:ext cx="8775975" cy="1387705"/>
          </a:xfrm>
          <a:prstGeom prst="rect">
            <a:avLst/>
          </a:prstGeom>
          <a:noFill/>
        </p:spPr>
        <p:txBody>
          <a:bodyPr wrap="square" lIns="0" tIns="0" rIns="0" bIns="0" rtlCol="0">
            <a:noAutofit/>
          </a:bodyPr>
          <a:lstStyle/>
          <a:p>
            <a:pPr marL="0" marR="0" lvl="0" indent="0" algn="l" defTabSz="428625" rtl="0" eaLnBrk="1" fontAlgn="auto" latinLnBrk="0" hangingPunct="1">
              <a:lnSpc>
                <a:spcPct val="100000"/>
              </a:lnSpc>
              <a:spcBef>
                <a:spcPts val="469"/>
              </a:spcBef>
              <a:spcAft>
                <a:spcPts val="469"/>
              </a:spcAft>
              <a:buClr>
                <a:schemeClr val="bg2"/>
              </a:buClr>
              <a:buSzTx/>
              <a:buFont typeface="Wingdings" panose="05000000000000000000" pitchFamily="2" charset="2"/>
              <a:buNone/>
              <a:tabLst/>
              <a:defRPr/>
            </a:pPr>
            <a:r>
              <a:rPr lang="de-DE" sz="6750" b="1" i="0" u="none" strike="noStrike" baseline="30000" dirty="0">
                <a:solidFill>
                  <a:schemeClr val="bg1"/>
                </a:solidFill>
                <a:latin typeface="Compatil DATEV" panose="02060503060505020203" pitchFamily="18" charset="0"/>
              </a:rPr>
              <a:t>DATEV Partner-Summit</a:t>
            </a:r>
          </a:p>
        </p:txBody>
      </p:sp>
      <p:grpSp>
        <p:nvGrpSpPr>
          <p:cNvPr id="26" name="Group 4">
            <a:extLst>
              <a:ext uri="{FF2B5EF4-FFF2-40B4-BE49-F238E27FC236}">
                <a16:creationId xmlns:a16="http://schemas.microsoft.com/office/drawing/2014/main" id="{1A45152E-70E5-355C-8591-700AE785B785}"/>
              </a:ext>
              <a:ext uri="{C183D7F6-B498-43B3-948B-1728B52AA6E4}">
                <adec:decorative xmlns:adec="http://schemas.microsoft.com/office/drawing/2017/decorative" val="1"/>
              </a:ext>
            </a:extLst>
          </p:cNvPr>
          <p:cNvGrpSpPr>
            <a:grpSpLocks noGrp="1" noUngrp="1" noRot="1" noChangeAspect="1" noMove="1" noResize="1"/>
          </p:cNvGrpSpPr>
          <p:nvPr userDrawn="1"/>
        </p:nvGrpSpPr>
        <p:grpSpPr bwMode="gray">
          <a:xfrm>
            <a:off x="830461" y="932577"/>
            <a:ext cx="1017984" cy="1003587"/>
            <a:chOff x="1648" y="-1"/>
            <a:chExt cx="4384" cy="4322"/>
          </a:xfrm>
          <a:solidFill>
            <a:schemeClr val="bg1"/>
          </a:solidFill>
        </p:grpSpPr>
        <p:sp>
          <p:nvSpPr>
            <p:cNvPr id="27" name="Freeform 5">
              <a:extLst>
                <a:ext uri="{FF2B5EF4-FFF2-40B4-BE49-F238E27FC236}">
                  <a16:creationId xmlns:a16="http://schemas.microsoft.com/office/drawing/2014/main" id="{CDF61F06-8DBD-F7D0-1ED5-4464E5F14FB2}"/>
                </a:ext>
              </a:extLst>
            </p:cNvPr>
            <p:cNvSpPr>
              <a:spLocks noGrp="1" noRot="1" noMove="1" noResize="1" noEditPoints="1" noAdjustHandles="1" noChangeArrowheads="1" noChangeShapeType="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sp>
          <p:nvSpPr>
            <p:cNvPr id="28" name="Freeform 6">
              <a:extLst>
                <a:ext uri="{FF2B5EF4-FFF2-40B4-BE49-F238E27FC236}">
                  <a16:creationId xmlns:a16="http://schemas.microsoft.com/office/drawing/2014/main" id="{BDE23EB5-02B9-EED4-1880-43F4DDFD75C5}"/>
                </a:ext>
              </a:extLst>
            </p:cNvPr>
            <p:cNvSpPr>
              <a:spLocks noGrp="1" noRot="1" noMove="1" noResize="1" noEditPoints="1" noAdjustHandles="1" noChangeArrowheads="1" noChangeShapeType="1"/>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grpSp>
    </p:spTree>
    <p:extLst>
      <p:ext uri="{BB962C8B-B14F-4D97-AF65-F5344CB8AC3E}">
        <p14:creationId xmlns:p14="http://schemas.microsoft.com/office/powerpoint/2010/main" val="34788290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gradFill>
          <a:gsLst>
            <a:gs pos="0">
              <a:srgbClr val="7ECBCB"/>
            </a:gs>
            <a:gs pos="100000">
              <a:srgbClr val="039A9A"/>
            </a:gs>
          </a:gsLst>
          <a:lin ang="16200000" scaled="1"/>
        </a:gradFill>
        <a:effectLst/>
      </p:bgPr>
    </p:bg>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AB524EA-7A3B-4ED4-BFA0-3E51BF8AA26E}"/>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dirty="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gradFill flip="none" rotWithShape="1">
            <a:gsLst>
              <a:gs pos="68985">
                <a:srgbClr val="025555"/>
              </a:gs>
              <a:gs pos="33300">
                <a:srgbClr val="002E52"/>
              </a:gs>
              <a:gs pos="0">
                <a:srgbClr val="001A35"/>
              </a:gs>
              <a:gs pos="100000">
                <a:schemeClr val="bg2">
                  <a:lumMod val="96000"/>
                  <a:lumOff val="4000"/>
                </a:schemeClr>
              </a:gs>
            </a:gsLst>
            <a:lin ang="16200000" scaled="1"/>
            <a:tileRect/>
          </a:gradFill>
        </p:spPr>
        <p:txBody>
          <a:bodyPr wrap="square" lIns="6948000" tIns="0" anchor="ctr">
            <a:noAutofit/>
          </a:bodyPr>
          <a:lstStyle>
            <a:lvl1pPr algn="l">
              <a:spcBef>
                <a:spcPts val="0"/>
              </a:spcBef>
              <a:spcAft>
                <a:spcPts val="0"/>
              </a:spcAft>
              <a:defRPr sz="1125">
                <a:solidFill>
                  <a:schemeClr val="bg1"/>
                </a:solidFill>
              </a:defRPr>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Partner Summit 2024, München</a:t>
            </a:r>
            <a:endParaRPr lang="de-DE" dirty="0"/>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dirty="0"/>
              <a:t>Ein Titel der </a:t>
            </a:r>
            <a:br>
              <a:rPr lang="de-DE" sz="3000" dirty="0"/>
            </a:br>
            <a:r>
              <a:rPr lang="de-DE" sz="3000" dirty="0"/>
              <a:t>über drei Zeilen laufen kann</a:t>
            </a:r>
            <a:endParaRPr lang="de-DE" dirty="0"/>
          </a:p>
        </p:txBody>
      </p:sp>
      <p:sp>
        <p:nvSpPr>
          <p:cNvPr id="10" name="Subtitle 2">
            <a:extLst>
              <a:ext uri="{FF2B5EF4-FFF2-40B4-BE49-F238E27FC236}">
                <a16:creationId xmlns:a16="http://schemas.microsoft.com/office/drawing/2014/main" id="{D9416AD6-0773-47AC-9704-725327AB0FED}"/>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dirty="0"/>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6B58241E-5685-45BA-ABB5-EDF4D2B6EA9F}" type="datetime1">
              <a:rPr lang="de-DE" smtClean="0"/>
              <a:t>17.11.2024</a:t>
            </a:fld>
            <a:endParaRPr lang="de-DE" dirty="0"/>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grpSp>
        <p:nvGrpSpPr>
          <p:cNvPr id="12" name="Group 4">
            <a:extLst>
              <a:ext uri="{FF2B5EF4-FFF2-40B4-BE49-F238E27FC236}">
                <a16:creationId xmlns:a16="http://schemas.microsoft.com/office/drawing/2014/main" id="{16DCB894-B689-441D-B0A6-4BD306FC55B4}"/>
              </a:ext>
              <a:ext uri="{C183D7F6-B498-43B3-948B-1728B52AA6E4}">
                <adec:decorative xmlns:adec="http://schemas.microsoft.com/office/drawing/2017/decorative" val="1"/>
              </a:ext>
            </a:extLst>
          </p:cNvPr>
          <p:cNvGrpSpPr>
            <a:grpSpLocks noChangeAspect="1"/>
          </p:cNvGrpSpPr>
          <p:nvPr userDrawn="1"/>
        </p:nvGrpSpPr>
        <p:grpSpPr bwMode="gray">
          <a:xfrm>
            <a:off x="1235274" y="1336477"/>
            <a:ext cx="1017984" cy="1003587"/>
            <a:chOff x="1648" y="-1"/>
            <a:chExt cx="4384" cy="4322"/>
          </a:xfrm>
        </p:grpSpPr>
        <p:sp>
          <p:nvSpPr>
            <p:cNvPr id="15" name="Freeform 5">
              <a:extLst>
                <a:ext uri="{FF2B5EF4-FFF2-40B4-BE49-F238E27FC236}">
                  <a16:creationId xmlns:a16="http://schemas.microsoft.com/office/drawing/2014/main" id="{CCD7D9AF-894B-4FF8-A2AF-5EE816931EE3}"/>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sp>
          <p:nvSpPr>
            <p:cNvPr id="16" name="Freeform 6">
              <a:extLst>
                <a:ext uri="{FF2B5EF4-FFF2-40B4-BE49-F238E27FC236}">
                  <a16:creationId xmlns:a16="http://schemas.microsoft.com/office/drawing/2014/main" id="{AB590657-147A-4C8D-B4F4-0AF5CB5E798E}"/>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grpSp>
    </p:spTree>
    <p:extLst>
      <p:ext uri="{BB962C8B-B14F-4D97-AF65-F5344CB8AC3E}">
        <p14:creationId xmlns:p14="http://schemas.microsoft.com/office/powerpoint/2010/main" val="46351614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rgbClr val="FBFBFA"/>
        </a:solidFill>
        <a:effectLst/>
      </p:bgPr>
    </p:bg>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EA42633F-FE92-4619-B2FD-ACEBFDB94EC1}"/>
              </a:ext>
            </a:extLst>
          </p:cNvPr>
          <p:cNvSpPr>
            <a:spLocks noGrp="1"/>
          </p:cNvSpPr>
          <p:nvPr>
            <p:ph type="pic" sz="quarter" idx="14" hasCustomPrompt="1"/>
          </p:nvPr>
        </p:nvSpPr>
        <p:spPr bwMode="gray">
          <a:xfrm>
            <a:off x="0" y="-1"/>
            <a:ext cx="12192000" cy="6858000"/>
          </a:xfrm>
          <a:prstGeom prst="rect">
            <a:avLst/>
          </a:prstGeom>
          <a:solidFill>
            <a:schemeClr val="bg1">
              <a:lumMod val="85000"/>
            </a:schemeClr>
          </a:solidFill>
          <a:ln>
            <a:noFill/>
          </a:ln>
        </p:spPr>
        <p:txBody>
          <a:bodyPr wrap="square" lIns="7020000" tIns="0" anchor="ctr">
            <a:noAutofit/>
          </a:bodyPr>
          <a:lstStyle>
            <a:lvl1pPr algn="l">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p:spPr>
        <p:txBody>
          <a:bodyPr tIns="0"/>
          <a:lstStyle>
            <a:lvl1pPr>
              <a:defRPr>
                <a:noFill/>
              </a:defRPr>
            </a:lvl1pPr>
          </a:lstStyle>
          <a:p>
            <a:fld id="{C87A90A9-6002-4764-B7E4-D70A49A0C7D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dirty="0"/>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15000">
                  <a:schemeClr val="bg2">
                    <a:alpha val="80000"/>
                  </a:schemeClr>
                </a:gs>
                <a:gs pos="100000">
                  <a:schemeClr val="tx2">
                    <a:alpha val="80000"/>
                  </a:schemeClr>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dirty="0"/>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sp>
        <p:nvSpPr>
          <p:cNvPr id="124" name="SmartArt-Platzhalter 15">
            <a:extLst>
              <a:ext uri="{FF2B5EF4-FFF2-40B4-BE49-F238E27FC236}">
                <a16:creationId xmlns:a16="http://schemas.microsoft.com/office/drawing/2014/main" id="{521ACEF8-527C-4325-ADB1-2864EBC8AE91}"/>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36388538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renner Verlauf">
    <p:bg>
      <p:bgPr>
        <a:gradFill flip="none" rotWithShape="1">
          <a:gsLst>
            <a:gs pos="100000">
              <a:srgbClr val="039A9A">
                <a:lumMod val="96000"/>
                <a:lumOff val="4000"/>
              </a:srgbClr>
            </a:gs>
            <a:gs pos="60000">
              <a:srgbClr val="00595C"/>
            </a:gs>
            <a:gs pos="36000">
              <a:srgbClr val="002E52"/>
            </a:gs>
            <a:gs pos="0">
              <a:srgbClr val="001A35"/>
            </a:gs>
          </a:gsLst>
          <a:lin ang="16200000" scaled="1"/>
          <a:tileRect/>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8E216887-4D2C-41B7-BF94-67B5F2895F7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dirty="0"/>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CBA7F203-10DF-4562-8B0F-3661DF1B687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dirty="0" err="1"/>
          </a:p>
        </p:txBody>
      </p:sp>
    </p:spTree>
    <p:extLst>
      <p:ext uri="{BB962C8B-B14F-4D97-AF65-F5344CB8AC3E}">
        <p14:creationId xmlns:p14="http://schemas.microsoft.com/office/powerpoint/2010/main" val="232317157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gradFill flip="none" rotWithShape="1">
          <a:gsLst>
            <a:gs pos="59000">
              <a:srgbClr val="025555"/>
            </a:gs>
            <a:gs pos="31700">
              <a:srgbClr val="002E52"/>
            </a:gs>
            <a:gs pos="0">
              <a:srgbClr val="001A35"/>
            </a:gs>
            <a:gs pos="100000">
              <a:schemeClr val="bg2">
                <a:lumMod val="96000"/>
                <a:lumOff val="4000"/>
              </a:schemeClr>
            </a:gs>
          </a:gsLst>
          <a:lin ang="16200000" scaled="1"/>
          <a:tileRect/>
        </a:gradFill>
        <a:effectLst/>
      </p:bgPr>
    </p:bg>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dirty="0"/>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dirty="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dirty="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dirty="0">
                <a:ln>
                  <a:noFill/>
                </a:ln>
                <a:solidFill>
                  <a:prstClr val="white"/>
                </a:solidFill>
                <a:effectLst/>
                <a:uLnTx/>
                <a:uFillTx/>
                <a:latin typeface="Compatil DATEV" panose="02060503060505020203" pitchFamily="18" charset="0"/>
                <a:ea typeface="+mj-ea"/>
                <a:cs typeface="+mj-cs"/>
              </a:rPr>
              <a:t>. Die Folie kann aber auch </a:t>
            </a:r>
            <a:r>
              <a:rPr lang="de-DE" sz="5625" dirty="0"/>
              <a:t>als Zitatfolie fungieren.</a:t>
            </a:r>
            <a:br>
              <a:rPr lang="de-DE" sz="5625" dirty="0"/>
            </a:b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noFill/>
        </p:spPr>
        <p:txBody>
          <a:bodyPr tIns="0"/>
          <a:lstStyle>
            <a:lvl1pPr>
              <a:defRPr>
                <a:noFill/>
              </a:defRPr>
            </a:lvl1pPr>
          </a:lstStyle>
          <a:p>
            <a:fld id="{20981D80-D508-4F2C-9E95-C2AF32A58A5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noFill/>
        </p:spPr>
        <p:txBody>
          <a:bodyPr tIns="0"/>
          <a:lstStyle>
            <a:lvl1pPr>
              <a:defRPr>
                <a:noFill/>
              </a:defRPr>
            </a:lvl1pPr>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noFill/>
        </p:spPr>
        <p:txBody>
          <a:bodyPr tIns="0"/>
          <a:lstStyle>
            <a:lvl1pPr>
              <a:defRPr>
                <a:noFill/>
              </a:defRPr>
            </a:lvl1pPr>
          </a:lstStyle>
          <a:p>
            <a:fld id="{D612FFA8-16F3-4D16-935C-858579C7B661}" type="slidenum">
              <a:rPr lang="de-DE" smtClean="0"/>
              <a:pPr/>
              <a:t>‹Nr.›</a:t>
            </a:fld>
            <a:endParaRPr lang="de-DE" dirty="0"/>
          </a:p>
        </p:txBody>
      </p:sp>
      <p:sp>
        <p:nvSpPr>
          <p:cNvPr id="13" name="Freihandform: Form 12">
            <a:extLst>
              <a:ext uri="{FF2B5EF4-FFF2-40B4-BE49-F238E27FC236}">
                <a16:creationId xmlns:a16="http://schemas.microsoft.com/office/drawing/2014/main" id="{DA14701B-D513-4495-8877-6C65BAB72D9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dirty="0" err="1"/>
          </a:p>
        </p:txBody>
      </p:sp>
    </p:spTree>
    <p:extLst>
      <p:ext uri="{BB962C8B-B14F-4D97-AF65-F5344CB8AC3E}">
        <p14:creationId xmlns:p14="http://schemas.microsoft.com/office/powerpoint/2010/main" val="34267188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dirty="0"/>
              <a:t>Agenda</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03FDE26D-1E41-4DAF-9DA2-E9C1D85FE1E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10" name="Textplatzhalter 9">
            <a:extLst>
              <a:ext uri="{FF2B5EF4-FFF2-40B4-BE49-F238E27FC236}">
                <a16:creationId xmlns:a16="http://schemas.microsoft.com/office/drawing/2014/main" id="{655010DE-94A0-4DFC-AA6A-9A8EA78CEF53}"/>
              </a:ext>
              <a:ext uri="{C183D7F6-B498-43B3-948B-1728B52AA6E4}">
                <adec:decorative xmlns:adec="http://schemas.microsoft.com/office/drawing/2017/decorative" val="0"/>
              </a:ext>
            </a:extLst>
          </p:cNvPr>
          <p:cNvSpPr>
            <a:spLocks noGrp="1"/>
          </p:cNvSpPr>
          <p:nvPr>
            <p:ph type="body" sz="quarter" idx="13"/>
          </p:nvPr>
        </p:nvSpPr>
        <p:spPr bwMode="gray">
          <a:xfrm>
            <a:off x="830976" y="1741289"/>
            <a:ext cx="8909825" cy="4050000"/>
          </a:xfrm>
        </p:spPr>
        <p:txBody>
          <a:bodyPr numCol="2" spcCol="864000"/>
          <a:lstStyle>
            <a:lvl1pPr marL="337500" indent="-337500">
              <a:spcBef>
                <a:spcPts val="938"/>
              </a:spcBef>
              <a:spcAft>
                <a:spcPts val="469"/>
              </a:spcAft>
              <a:buClr>
                <a:schemeClr val="tx1"/>
              </a:buClr>
              <a:buFont typeface="+mj-lt"/>
              <a:buAutoNum type="arabicPeriod"/>
              <a:defRPr sz="1500" b="1">
                <a:solidFill>
                  <a:schemeClr val="tx1"/>
                </a:solidFill>
              </a:defRPr>
            </a:lvl1pPr>
            <a:lvl2pPr marL="540000" indent="-202500">
              <a:spcBef>
                <a:spcPts val="0"/>
              </a:spcBef>
              <a:spcAft>
                <a:spcPts val="469"/>
              </a:spcAft>
              <a:buClr>
                <a:schemeClr val="tx1"/>
              </a:buClr>
              <a:buFont typeface="+mj-lt"/>
              <a:buAutoNum type="alphaLcPeriod"/>
              <a:defRPr sz="1500" b="0">
                <a:solidFill>
                  <a:schemeClr val="tx1"/>
                </a:solidFill>
              </a:defRPr>
            </a:lvl2pPr>
            <a:lvl3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3pPr>
            <a:lvl4pPr marL="540000" indent="0">
              <a:spcBef>
                <a:spcPts val="0"/>
              </a:spcBef>
              <a:spcAft>
                <a:spcPts val="469"/>
              </a:spcAft>
              <a:buClr>
                <a:schemeClr val="tx1"/>
              </a:buClr>
              <a:buFont typeface="Symbol" panose="05050102010706020507" pitchFamily="18" charset="2"/>
              <a:buNone/>
              <a:defRPr sz="1500" b="0">
                <a:solidFill>
                  <a:sysClr val="windowText" lastClr="000000"/>
                </a:solidFill>
              </a:defRPr>
            </a:lvl4pPr>
            <a:lvl5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5pPr>
            <a:lvl6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6pPr>
            <a:lvl7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7pPr>
            <a:lvl8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8pPr>
            <a:lvl9pPr marL="742500" indent="-202500">
              <a:spcBef>
                <a:spcPts val="0"/>
              </a:spcBef>
              <a:spcAft>
                <a:spcPts val="469"/>
              </a:spcAft>
              <a:buClr>
                <a:schemeClr val="tx1"/>
              </a:buClr>
              <a:buFont typeface="Symbol" panose="05050102010706020507" pitchFamily="18" charset="2"/>
              <a:buChar char="-"/>
              <a:defRPr sz="1500" b="0">
                <a:solidFill>
                  <a:sysClr val="windowText" lastClr="000000"/>
                </a:solidFill>
              </a:defRPr>
            </a:lvl9pPr>
          </a:lstStyle>
          <a:p>
            <a:pPr lvl="0"/>
            <a:r>
              <a:rPr lang="de-DE"/>
              <a:t>Mastertextformat bearbeiten</a:t>
            </a:r>
          </a:p>
          <a:p>
            <a:pPr lvl="1"/>
            <a:r>
              <a:rPr lang="de-DE"/>
              <a:t>Zweite Ebene</a:t>
            </a:r>
          </a:p>
          <a:p>
            <a:pPr lvl="2"/>
            <a:r>
              <a:rPr lang="de-DE"/>
              <a:t>Dritte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
        <p:nvSpPr>
          <p:cNvPr id="13" name="Rechteck 12">
            <a:extLst>
              <a:ext uri="{FF2B5EF4-FFF2-40B4-BE49-F238E27FC236}">
                <a16:creationId xmlns:a16="http://schemas.microsoft.com/office/drawing/2014/main" id="{7A74835F-3653-43DE-AB8A-55634C8FAEC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Tree>
    <p:extLst>
      <p:ext uri="{BB962C8B-B14F-4D97-AF65-F5344CB8AC3E}">
        <p14:creationId xmlns:p14="http://schemas.microsoft.com/office/powerpoint/2010/main" val="170427494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dirty="0"/>
              <a:t>Agenda</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0198AF1-D537-46BA-8287-72563CA8167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11" name="Textplatzhalter 10">
            <a:extLst>
              <a:ext uri="{FF2B5EF4-FFF2-40B4-BE49-F238E27FC236}">
                <a16:creationId xmlns:a16="http://schemas.microsoft.com/office/drawing/2014/main" id="{672B44FB-FFE7-41B3-A66D-C181C4E194AD}"/>
              </a:ext>
            </a:extLst>
          </p:cNvPr>
          <p:cNvSpPr>
            <a:spLocks noGrp="1"/>
          </p:cNvSpPr>
          <p:nvPr>
            <p:ph type="body" sz="quarter" idx="13"/>
          </p:nvPr>
        </p:nvSpPr>
        <p:spPr bwMode="gray">
          <a:xfrm>
            <a:off x="830461" y="1336477"/>
            <a:ext cx="10126266" cy="4455914"/>
          </a:xfrm>
        </p:spPr>
        <p:txBody>
          <a:bodyPr/>
          <a:lstStyle>
            <a:lvl1pPr marL="675000" indent="-675000">
              <a:spcBef>
                <a:spcPts val="563"/>
              </a:spcBef>
              <a:spcAft>
                <a:spcPts val="563"/>
              </a:spcAft>
              <a:buClr>
                <a:schemeClr val="bg2"/>
              </a:buClr>
              <a:buFont typeface="+mj-lt"/>
              <a:buAutoNum type="arabicPeriod"/>
              <a:defRPr sz="4125" b="1">
                <a:solidFill>
                  <a:sysClr val="windowText" lastClr="000000"/>
                </a:solidFill>
                <a:latin typeface="+mj-lt"/>
              </a:defRPr>
            </a:lvl1pPr>
            <a:lvl2pPr marL="675000" indent="-675000">
              <a:spcBef>
                <a:spcPts val="563"/>
              </a:spcBef>
              <a:spcAft>
                <a:spcPts val="563"/>
              </a:spcAft>
              <a:buClr>
                <a:schemeClr val="bg2"/>
              </a:buClr>
              <a:buFont typeface="+mj-lt"/>
              <a:buAutoNum type="arabicPeriod"/>
              <a:defRPr sz="4125" b="1">
                <a:solidFill>
                  <a:sysClr val="windowText" lastClr="000000"/>
                </a:solidFill>
                <a:latin typeface="+mj-lt"/>
              </a:defRPr>
            </a:lvl2pPr>
            <a:lvl3pPr marL="675000" indent="-675000">
              <a:spcBef>
                <a:spcPts val="563"/>
              </a:spcBef>
              <a:spcAft>
                <a:spcPts val="563"/>
              </a:spcAft>
              <a:buClr>
                <a:schemeClr val="bg2"/>
              </a:buClr>
              <a:buFont typeface="+mj-lt"/>
              <a:buAutoNum type="arabicPeriod"/>
              <a:defRPr sz="4125" b="1">
                <a:solidFill>
                  <a:sysClr val="windowText" lastClr="000000"/>
                </a:solidFill>
                <a:latin typeface="+mj-lt"/>
              </a:defRPr>
            </a:lvl3pPr>
            <a:lvl4pPr marL="675000" indent="-675000">
              <a:spcBef>
                <a:spcPts val="563"/>
              </a:spcBef>
              <a:spcAft>
                <a:spcPts val="563"/>
              </a:spcAft>
              <a:buClr>
                <a:schemeClr val="bg2"/>
              </a:buClr>
              <a:buFont typeface="+mj-lt"/>
              <a:buAutoNum type="arabicPeriod"/>
              <a:defRPr sz="4125" b="1">
                <a:solidFill>
                  <a:sysClr val="windowText" lastClr="000000"/>
                </a:solidFill>
                <a:latin typeface="+mj-lt"/>
              </a:defRPr>
            </a:lvl4pPr>
            <a:lvl5pPr marL="675000" indent="-675000">
              <a:spcBef>
                <a:spcPts val="563"/>
              </a:spcBef>
              <a:spcAft>
                <a:spcPts val="563"/>
              </a:spcAft>
              <a:buClr>
                <a:schemeClr val="bg2"/>
              </a:buClr>
              <a:buFont typeface="+mj-lt"/>
              <a:buAutoNum type="arabicPeriod"/>
              <a:defRPr sz="4125" b="1">
                <a:solidFill>
                  <a:sysClr val="windowText" lastClr="000000"/>
                </a:solidFill>
                <a:latin typeface="+mj-lt"/>
              </a:defRPr>
            </a:lvl5pPr>
            <a:lvl6pPr marL="675000" indent="-675000">
              <a:spcBef>
                <a:spcPts val="563"/>
              </a:spcBef>
              <a:spcAft>
                <a:spcPts val="563"/>
              </a:spcAft>
              <a:buClr>
                <a:schemeClr val="bg2"/>
              </a:buClr>
              <a:buFont typeface="+mj-lt"/>
              <a:buAutoNum type="arabicPeriod"/>
              <a:defRPr sz="4125" b="1">
                <a:solidFill>
                  <a:sysClr val="windowText" lastClr="000000"/>
                </a:solidFill>
                <a:latin typeface="+mj-lt"/>
              </a:defRPr>
            </a:lvl6pPr>
            <a:lvl7pPr marL="675000" indent="-675000">
              <a:spcBef>
                <a:spcPts val="563"/>
              </a:spcBef>
              <a:spcAft>
                <a:spcPts val="563"/>
              </a:spcAft>
              <a:buClr>
                <a:schemeClr val="bg2"/>
              </a:buClr>
              <a:buFont typeface="+mj-lt"/>
              <a:buAutoNum type="arabicPeriod"/>
              <a:defRPr sz="4125" b="1">
                <a:solidFill>
                  <a:sysClr val="windowText" lastClr="000000"/>
                </a:solidFill>
                <a:latin typeface="+mj-lt"/>
              </a:defRPr>
            </a:lvl7pPr>
            <a:lvl8pPr marL="675000" indent="-675000">
              <a:spcBef>
                <a:spcPts val="563"/>
              </a:spcBef>
              <a:spcAft>
                <a:spcPts val="563"/>
              </a:spcAft>
              <a:buClr>
                <a:schemeClr val="bg2"/>
              </a:buClr>
              <a:buFont typeface="+mj-lt"/>
              <a:buAutoNum type="arabicPeriod"/>
              <a:defRPr sz="4125" b="1">
                <a:solidFill>
                  <a:sysClr val="windowText" lastClr="000000"/>
                </a:solidFill>
                <a:latin typeface="+mj-lt"/>
              </a:defRPr>
            </a:lvl8pPr>
            <a:lvl9pPr marL="675000" indent="-675000">
              <a:spcBef>
                <a:spcPts val="563"/>
              </a:spcBef>
              <a:spcAft>
                <a:spcPts val="563"/>
              </a:spcAft>
              <a:buClr>
                <a:schemeClr val="bg2"/>
              </a:buClr>
              <a:buFont typeface="+mj-lt"/>
              <a:buAutoNum type="arabicPeriod"/>
              <a:defRPr sz="4125" b="1">
                <a:solidFill>
                  <a:sysClr val="windowText" lastClr="000000"/>
                </a:solidFill>
                <a:latin typeface="+mj-lt"/>
              </a:defRPr>
            </a:lvl9pPr>
          </a:lstStyle>
          <a:p>
            <a:pPr lvl="0"/>
            <a:r>
              <a:rPr lang="de-DE"/>
              <a:t>Mastertextformat bearbeiten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0" name="Rechteck 9">
            <a:extLst>
              <a:ext uri="{FF2B5EF4-FFF2-40B4-BE49-F238E27FC236}">
                <a16:creationId xmlns:a16="http://schemas.microsoft.com/office/drawing/2014/main" id="{7922E28C-A082-47F2-B6A8-B106DD7C3B0B}"/>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8" name="SmartArt-Platzhalter 15">
            <a:extLst>
              <a:ext uri="{FF2B5EF4-FFF2-40B4-BE49-F238E27FC236}">
                <a16:creationId xmlns:a16="http://schemas.microsoft.com/office/drawing/2014/main" id="{D346277C-8B35-41E9-BA10-B8DDA207076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35913166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64A64F88-9F5A-43A6-B2A5-50FF52C088E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2622377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B7EDE8ED-AAA5-4433-ADE1-7FCF8254748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689EE2B9-3E1E-1BA5-0B61-6526B5E209BF}"/>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01759329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Nur Titel Verlauf">
    <p:bg>
      <p:bgPr>
        <a:gradFill flip="none" rotWithShape="1">
          <a:gsLst>
            <a:gs pos="54000">
              <a:srgbClr val="00595C"/>
            </a:gs>
            <a:gs pos="30000">
              <a:srgbClr val="002E52"/>
            </a:gs>
            <a:gs pos="0">
              <a:srgbClr val="001A35"/>
            </a:gs>
            <a:gs pos="100000">
              <a:schemeClr val="bg2">
                <a:lumMod val="96000"/>
                <a:lumOff val="4000"/>
              </a:schemeClr>
            </a:gs>
          </a:gsLst>
          <a:lin ang="16200000" scaled="1"/>
          <a:tileRect/>
        </a:gradFill>
        <a:effectLst/>
      </p:bgPr>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endParaRPr lang="de-DE" dirty="0"/>
          </a:p>
        </p:txBody>
      </p:sp>
      <p:sp>
        <p:nvSpPr>
          <p:cNvPr id="17" name="Foliennummernplatzhalter 4">
            <a:extLst>
              <a:ext uri="{FF2B5EF4-FFF2-40B4-BE49-F238E27FC236}">
                <a16:creationId xmlns:a16="http://schemas.microsoft.com/office/drawing/2014/main" id="{918789D9-2DF0-409C-A096-BD884523C270}"/>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dirty="0">
              <a:solidFill>
                <a:sysClr val="windowText" lastClr="000000"/>
              </a:solidFill>
            </a:endParaRPr>
          </a:p>
        </p:txBody>
      </p:sp>
      <p:sp>
        <p:nvSpPr>
          <p:cNvPr id="18" name="Freihandform: Form 17">
            <a:extLst>
              <a:ext uri="{FF2B5EF4-FFF2-40B4-BE49-F238E27FC236}">
                <a16:creationId xmlns:a16="http://schemas.microsoft.com/office/drawing/2014/main" id="{AA1378DF-8E7B-478F-8336-DC8FCE25D60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dirty="0" err="1"/>
          </a:p>
        </p:txBody>
      </p:sp>
      <p:sp>
        <p:nvSpPr>
          <p:cNvPr id="2" name="Datumsplatzhalter 1">
            <a:extLst>
              <a:ext uri="{FF2B5EF4-FFF2-40B4-BE49-F238E27FC236}">
                <a16:creationId xmlns:a16="http://schemas.microsoft.com/office/drawing/2014/main" id="{EFFEE084-5663-4964-B824-4117B533D2A6}"/>
              </a:ext>
            </a:extLst>
          </p:cNvPr>
          <p:cNvSpPr>
            <a:spLocks noGrp="1"/>
          </p:cNvSpPr>
          <p:nvPr>
            <p:ph type="dt" sz="half" idx="10"/>
          </p:nvPr>
        </p:nvSpPr>
        <p:spPr/>
        <p:txBody>
          <a:bodyPr/>
          <a:lstStyle/>
          <a:p>
            <a:fld id="{9AC868B5-B900-4A85-8DDC-67060AEC200E}" type="datetime1">
              <a:rPr lang="de-DE" smtClean="0"/>
              <a:t>17.11.2024</a:t>
            </a:fld>
            <a:endParaRPr lang="de-DE"/>
          </a:p>
        </p:txBody>
      </p:sp>
      <p:sp>
        <p:nvSpPr>
          <p:cNvPr id="3" name="Fußzeilenplatzhalter 2">
            <a:extLst>
              <a:ext uri="{FF2B5EF4-FFF2-40B4-BE49-F238E27FC236}">
                <a16:creationId xmlns:a16="http://schemas.microsoft.com/office/drawing/2014/main" id="{C5AA0E08-D991-43F3-8736-01516A07FEF8}"/>
              </a:ext>
            </a:extLst>
          </p:cNvPr>
          <p:cNvSpPr>
            <a:spLocks noGrp="1"/>
          </p:cNvSpPr>
          <p:nvPr>
            <p:ph type="ftr" sz="quarter" idx="11"/>
          </p:nvPr>
        </p:nvSpPr>
        <p:spPr/>
        <p:txBody>
          <a:bodyPr/>
          <a:lstStyle/>
          <a:p>
            <a:r>
              <a:rPr lang="de-DE"/>
              <a:t>Partner Summit 2024, München</a:t>
            </a:r>
            <a:endParaRPr lang="de-DE" dirty="0"/>
          </a:p>
        </p:txBody>
      </p:sp>
      <p:sp>
        <p:nvSpPr>
          <p:cNvPr id="4" name="Foliennummernplatzhalter 3">
            <a:extLst>
              <a:ext uri="{FF2B5EF4-FFF2-40B4-BE49-F238E27FC236}">
                <a16:creationId xmlns:a16="http://schemas.microsoft.com/office/drawing/2014/main" id="{0DB1EB9A-059A-4561-B9FB-139F2E7301F2}"/>
              </a:ext>
            </a:extLst>
          </p:cNvPr>
          <p:cNvSpPr>
            <a:spLocks noGrp="1"/>
          </p:cNvSpPr>
          <p:nvPr>
            <p:ph type="sldNum" sz="quarter" idx="12"/>
          </p:nvPr>
        </p:nvSpPr>
        <p:spPr/>
        <p:txBody>
          <a:bodyPr/>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AB4E944-4C77-4BB5-B445-FAE9A880E96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Tree>
    <p:extLst>
      <p:ext uri="{BB962C8B-B14F-4D97-AF65-F5344CB8AC3E}">
        <p14:creationId xmlns:p14="http://schemas.microsoft.com/office/powerpoint/2010/main" val="28180557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2D7AFB0-4E9D-4A2F-84CC-97BE53A4A10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7" name="SmartArt-Platzhalter 15">
            <a:extLst>
              <a:ext uri="{FF2B5EF4-FFF2-40B4-BE49-F238E27FC236}">
                <a16:creationId xmlns:a16="http://schemas.microsoft.com/office/drawing/2014/main" id="{A778AE51-1AF2-48BC-8A48-6750BD83403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420657590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E687953-ABA1-4B06-A2E9-0E3640D4661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0"/>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8" name="SmartArt-Platzhalter 15">
            <a:extLst>
              <a:ext uri="{FF2B5EF4-FFF2-40B4-BE49-F238E27FC236}">
                <a16:creationId xmlns:a16="http://schemas.microsoft.com/office/drawing/2014/main" id="{3AE8AF3D-C01D-486B-BA38-9FA3517E547B}"/>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201710953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569AD8F-088F-4B47-8748-786D6C41B09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274987722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D659A645-7D27-4FBF-9D21-84A44A09CF5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278495946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endParaRPr lang="de-DE" dirty="0"/>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8555155-8594-4051-82E7-E12796A2EE3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4" name="SmartArt-Platzhalter 15">
            <a:extLst>
              <a:ext uri="{FF2B5EF4-FFF2-40B4-BE49-F238E27FC236}">
                <a16:creationId xmlns:a16="http://schemas.microsoft.com/office/drawing/2014/main" id="{4ECF2AF0-76E0-479C-A989-421D437BE95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99482709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endParaRPr lang="de-DE" dirty="0"/>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5A94A0D-D66B-42EE-BC35-EA0FCE553C6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374935043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endParaRPr lang="de-DE" dirty="0"/>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8F95C123-5D34-46DE-B79B-41B2B915041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23218151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endParaRPr lang="de-DE" dirty="0"/>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3C90983-D79F-4B3C-913F-24B9BF7213F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132816839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endParaRPr lang="de-DE" dirty="0"/>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45648D2-1544-488A-AB15-FB10BF904F04}"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876039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2481E23D-98E7-4B38-88BD-08F8B9C112DB}"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72315923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34CD89A-23E1-4A01-9BCF-A72C1079184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br>
              <a:rPr lang="de-DE" dirty="0"/>
            </a:b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br>
              <a:rPr lang="de-DE" dirty="0"/>
            </a:b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31902561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98CA0DF-A052-488B-81C6-747A9CB11D04}"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dirty="0"/>
              <a:t>Fügen Sie ein Bild über Klicken </a:t>
            </a:r>
            <a:br>
              <a:rPr lang="de-DE" dirty="0"/>
            </a:br>
            <a:r>
              <a:rPr lang="de-DE" dirty="0"/>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152053089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endParaRPr lang="de-DE" dirty="0"/>
          </a:p>
        </p:txBody>
      </p:sp>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8102FB0-7DBD-4BFF-A7B0-BA7F5A910D22}"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17027008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 uri="{C183D7F6-B498-43B3-948B-1728B52AA6E4}">
                <adec:decorative xmlns:adec="http://schemas.microsoft.com/office/drawing/2017/decorative" val="0"/>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dirty="0"/>
              <a:t>Fügen Sie ein Video über Klicken auf das Symbol ein. </a:t>
            </a:r>
            <a:br>
              <a:rPr lang="de-DE" dirty="0"/>
            </a:br>
            <a:br>
              <a:rPr lang="de-DE" dirty="0"/>
            </a:br>
            <a:r>
              <a:rPr lang="de-DE" dirty="0"/>
              <a:t>Alternativ kopieren Sie ein Video in die Zwischenablage, </a:t>
            </a:r>
            <a:br>
              <a:rPr lang="de-DE" dirty="0"/>
            </a:br>
            <a:r>
              <a:rPr lang="de-DE" dirty="0"/>
              <a:t>wählen Sie den Platzhalter an und klicken Sie einfügen.</a:t>
            </a:r>
          </a:p>
        </p:txBody>
      </p:sp>
      <p:sp>
        <p:nvSpPr>
          <p:cNvPr id="2" name="Titel 1">
            <a:extLst>
              <a:ext uri="{FF2B5EF4-FFF2-40B4-BE49-F238E27FC236}">
                <a16:creationId xmlns:a16="http://schemas.microsoft.com/office/drawing/2014/main" id="{EEF0795E-684D-4128-A6C1-EA29801C8D82}"/>
              </a:ext>
              <a:ext uri="{C183D7F6-B498-43B3-948B-1728B52AA6E4}">
                <adec:decorative xmlns:adec="http://schemas.microsoft.com/office/drawing/2017/decorative" val="0"/>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7DBED29-D807-4BCF-8B51-31B780ECA5E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3419059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dirty="0">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dirty="0"/>
              <a:t>Fügen Sie ein Bild über Klicken auf das Symbol ein. </a:t>
            </a:r>
            <a:br>
              <a:rPr lang="de-DE" dirty="0"/>
            </a:br>
            <a:br>
              <a:rPr lang="de-DE" dirty="0"/>
            </a:br>
            <a:r>
              <a:rPr lang="de-DE" dirty="0"/>
              <a:t>Alternativ kopieren Sie ein Bild in die Zwischenablage, </a:t>
            </a:r>
            <a:br>
              <a:rPr lang="de-DE" dirty="0"/>
            </a:br>
            <a:r>
              <a:rPr lang="de-DE" dirty="0"/>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D932450-C6DB-4B1B-BBAA-15906C60AB5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Partner Summit 2024, München</a:t>
            </a:r>
            <a:endParaRPr lang="de-DE" dirty="0"/>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dirty="0"/>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dirty="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endParaRPr lang="de-DE" dirty="0"/>
          </a:p>
        </p:txBody>
      </p:sp>
    </p:spTree>
    <p:extLst>
      <p:ext uri="{BB962C8B-B14F-4D97-AF65-F5344CB8AC3E}">
        <p14:creationId xmlns:p14="http://schemas.microsoft.com/office/powerpoint/2010/main" val="105720838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rgbClr val="FBFBFA"/>
        </a:solid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09637DFC-3F7B-41FC-AEE8-720B53D4745F}"/>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dirty="0" err="1"/>
          </a:p>
        </p:txBody>
      </p:sp>
      <p:sp>
        <p:nvSpPr>
          <p:cNvPr id="23" name="Titel 1">
            <a:extLst>
              <a:ext uri="{FF2B5EF4-FFF2-40B4-BE49-F238E27FC236}">
                <a16:creationId xmlns:a16="http://schemas.microsoft.com/office/drawing/2014/main" id="{BF5B9470-BEFC-42AF-A4E9-C5DEF6EB6CB8}"/>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ysClr val="windowText" lastClr="000000"/>
                </a:solidFill>
                <a:latin typeface="Frutiger Next Com" panose="020B0503040204020203" pitchFamily="34" charset="0"/>
              </a:rPr>
              <a:t>Zukunft gestalten. </a:t>
            </a:r>
            <a:r>
              <a:rPr lang="de-DE" sz="3000" noProof="1">
                <a:latin typeface="Frutiger Next Com" panose="020B0503040204020203" pitchFamily="34" charset="0"/>
              </a:rPr>
              <a:t>Gemeinsam.</a:t>
            </a:r>
            <a:endParaRPr kumimoji="0" lang="de-DE" sz="3000" b="1" i="0" u="none" strike="noStrike" kern="1200" cap="none" spc="0" normalizeH="0" baseline="0" noProof="1">
              <a:ln>
                <a:noFill/>
              </a:ln>
              <a:effectLst/>
              <a:uLnTx/>
              <a:uFillTx/>
              <a:latin typeface="Frutiger Next Com" panose="020B0503040204020203" pitchFamily="34"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Frutiger Next Com" panose="020B0503040204020203" pitchFamily="34"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F3F888A9-7128-401C-A4B5-332338DA00C5}"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dirty="0"/>
          </a:p>
        </p:txBody>
      </p:sp>
      <p:grpSp>
        <p:nvGrpSpPr>
          <p:cNvPr id="2" name="Gruppieren 1" descr="Datev Logo">
            <a:extLst>
              <a:ext uri="{FF2B5EF4-FFF2-40B4-BE49-F238E27FC236}">
                <a16:creationId xmlns:a16="http://schemas.microsoft.com/office/drawing/2014/main" id="{858E37DF-6A2B-48A5-943B-6C9F1BC4547D}"/>
              </a:ext>
            </a:extLst>
          </p:cNvPr>
          <p:cNvGrpSpPr/>
          <p:nvPr userDrawn="1"/>
        </p:nvGrpSpPr>
        <p:grpSpPr>
          <a:xfrm>
            <a:off x="5470255" y="2146501"/>
            <a:ext cx="1251492" cy="1233792"/>
            <a:chOff x="5834938" y="2289600"/>
            <a:chExt cx="1334925" cy="1316045"/>
          </a:xfrm>
        </p:grpSpPr>
        <p:sp>
          <p:nvSpPr>
            <p:cNvPr id="14" name="BILDMARKE">
              <a:extLst>
                <a:ext uri="{FF2B5EF4-FFF2-40B4-BE49-F238E27FC236}">
                  <a16:creationId xmlns:a16="http://schemas.microsoft.com/office/drawing/2014/main" id="{5CE3462C-8DA3-453D-9C64-ED0F8858E1E2}"/>
                </a:ext>
                <a:ext uri="{C183D7F6-B498-43B3-948B-1728B52AA6E4}">
                  <adec:decorative xmlns:adec="http://schemas.microsoft.com/office/drawing/2017/decorative" val="1"/>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sp>
          <p:nvSpPr>
            <p:cNvPr id="15" name="DATEV">
              <a:extLst>
                <a:ext uri="{FF2B5EF4-FFF2-40B4-BE49-F238E27FC236}">
                  <a16:creationId xmlns:a16="http://schemas.microsoft.com/office/drawing/2014/main" id="{4E32C730-96B7-4E11-B90C-B8620C31834F}"/>
                </a:ext>
                <a:ext uri="{C183D7F6-B498-43B3-948B-1728B52AA6E4}">
                  <adec:decorative xmlns:adec="http://schemas.microsoft.com/office/drawing/2017/decorative" val="1"/>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grpSp>
      <p:sp>
        <p:nvSpPr>
          <p:cNvPr id="20" name="Copyright">
            <a:extLst>
              <a:ext uri="{FF2B5EF4-FFF2-40B4-BE49-F238E27FC236}">
                <a16:creationId xmlns:a16="http://schemas.microsoft.com/office/drawing/2014/main" id="{7C227F76-EE59-46DD-8395-B535539DF6E8}"/>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rgbClr val="666666"/>
                </a:solidFill>
                <a:latin typeface="Segoe UI" panose="020B0502040204020203" pitchFamily="34" charset="0"/>
              </a:rPr>
              <a:t>© DATEV eG, alle Rechte vorbehalten</a:t>
            </a:r>
          </a:p>
        </p:txBody>
      </p:sp>
    </p:spTree>
    <p:extLst>
      <p:ext uri="{BB962C8B-B14F-4D97-AF65-F5344CB8AC3E}">
        <p14:creationId xmlns:p14="http://schemas.microsoft.com/office/powerpoint/2010/main" val="181835649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chlussfolie Verlauf">
    <p:bg>
      <p:bgPr>
        <a:gradFill flip="none" rotWithShape="1">
          <a:gsLst>
            <a:gs pos="24583">
              <a:srgbClr val="002E52"/>
            </a:gs>
            <a:gs pos="100000">
              <a:srgbClr val="039A9A"/>
            </a:gs>
            <a:gs pos="61000">
              <a:srgbClr val="025555"/>
            </a:gs>
            <a:gs pos="0">
              <a:srgbClr val="001A35"/>
            </a:gs>
          </a:gsLst>
          <a:lin ang="16200000" scaled="1"/>
          <a:tileRect/>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Frutiger Next Com" panose="020B0503040204020203" pitchFamily="34" charset="0"/>
              </a:rPr>
              <a:t>Zukunft gestalten. Gemeinsam.</a:t>
            </a:r>
            <a:endParaRPr kumimoji="0" lang="de-DE" sz="3000" b="1" i="0" u="none" strike="noStrike" kern="1200" cap="none" spc="0" normalizeH="0" baseline="0" noProof="1">
              <a:ln>
                <a:noFill/>
              </a:ln>
              <a:solidFill>
                <a:schemeClr val="bg1"/>
              </a:solidFill>
              <a:effectLst/>
              <a:uLnTx/>
              <a:uFillTx/>
              <a:latin typeface="Frutiger Next Com" panose="020B0503040204020203" pitchFamily="34"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Frutiger Next Com" panose="020B0503040204020203" pitchFamily="34"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DDCA5FDC-7DA6-472A-B0D0-15B31987796B}"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Partner Summit 2024, München</a:t>
            </a:r>
            <a:endParaRPr lang="de-DE" dirty="0"/>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dirty="0"/>
          </a:p>
        </p:txBody>
      </p:sp>
      <p:grpSp>
        <p:nvGrpSpPr>
          <p:cNvPr id="2" name="Gruppieren 1" descr="Datev Logo">
            <a:extLst>
              <a:ext uri="{FF2B5EF4-FFF2-40B4-BE49-F238E27FC236}">
                <a16:creationId xmlns:a16="http://schemas.microsoft.com/office/drawing/2014/main" id="{AEBEE4E9-69B6-461F-98D3-0524367153AB}"/>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dirty="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dirty="0">
              <a:solidFill>
                <a:sysClr val="windowText" lastClr="000000"/>
              </a:solidFill>
            </a:endParaRPr>
          </a:p>
        </p:txBody>
      </p:sp>
    </p:spTree>
    <p:extLst>
      <p:ext uri="{BB962C8B-B14F-4D97-AF65-F5344CB8AC3E}">
        <p14:creationId xmlns:p14="http://schemas.microsoft.com/office/powerpoint/2010/main" val="645999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CCFC8616-AB0F-460A-AB0E-EAEF7C271CCE}"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AEBEE4E9-69B6-461F-98D3-0524367153AB}"/>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1325856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solidFill>
          <a:srgbClr val="FBFBFA"/>
        </a:solidFill>
        <a:effectLst/>
      </p:bgPr>
    </p:bg>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AB524EA-7A3B-4ED4-BFA0-3E51BF8AA26E}"/>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
        <p:nvSpPr>
          <p:cNvPr id="10" name="Subtitle 2">
            <a:extLst>
              <a:ext uri="{FF2B5EF4-FFF2-40B4-BE49-F238E27FC236}">
                <a16:creationId xmlns:a16="http://schemas.microsoft.com/office/drawing/2014/main" id="{D9416AD6-0773-47AC-9704-725327AB0FED}"/>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6FBDFE80-34D1-4506-8FF5-B03F1E6C134F}"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spTree>
    <p:extLst>
      <p:ext uri="{BB962C8B-B14F-4D97-AF65-F5344CB8AC3E}">
        <p14:creationId xmlns:p14="http://schemas.microsoft.com/office/powerpoint/2010/main" val="3636601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1" y="5186364"/>
            <a:ext cx="5265539" cy="255984"/>
          </a:xfr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07A63776-3F41-4F98-995C-F1A95F838F2F}"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pic>
        <p:nvPicPr>
          <p:cNvPr id="4" name="Grafik 3">
            <a:extLst>
              <a:ext uri="{FF2B5EF4-FFF2-40B4-BE49-F238E27FC236}">
                <a16:creationId xmlns:a16="http://schemas.microsoft.com/office/drawing/2014/main" id="{B1350879-4056-77A5-7608-E09B17455592}"/>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20607231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chemeClr val="bg1">
            <a:lumMod val="85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p:spPr>
        <p:txBody>
          <a:bodyPr tIns="0"/>
          <a:lstStyle>
            <a:lvl1pPr>
              <a:defRPr>
                <a:noFill/>
              </a:defRPr>
            </a:lvl1pPr>
          </a:lstStyle>
          <a:p>
            <a:fld id="{96E47E9A-F29C-4192-80D6-9E3A2CCC233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8000">
                  <a:schemeClr val="bg2"/>
                </a:gs>
                <a:gs pos="100000">
                  <a:srgbClr val="001A2D"/>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pic>
        <p:nvPicPr>
          <p:cNvPr id="2" name="Grafik 1">
            <a:extLst>
              <a:ext uri="{FF2B5EF4-FFF2-40B4-BE49-F238E27FC236}">
                <a16:creationId xmlns:a16="http://schemas.microsoft.com/office/drawing/2014/main" id="{986AE97A-63EB-0BD0-7415-3896CDADCB76}"/>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Freihandform: Form 7">
            <a:extLst>
              <a:ext uri="{FF2B5EF4-FFF2-40B4-BE49-F238E27FC236}">
                <a16:creationId xmlns:a16="http://schemas.microsoft.com/office/drawing/2014/main" id="{28891006-B5AB-8AB2-133A-658134A1F22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424982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chemeClr val="bg1">
            <a:lumMod val="85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p:spPr>
        <p:txBody>
          <a:bodyPr tIns="0"/>
          <a:lstStyle>
            <a:lvl1pPr>
              <a:defRPr>
                <a:noFill/>
              </a:defRPr>
            </a:lvl1pPr>
          </a:lstStyle>
          <a:p>
            <a:fld id="{2C0F75F5-AB4C-4BC8-97FE-ADF024713ED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8000">
                  <a:schemeClr val="bg2"/>
                </a:gs>
                <a:gs pos="100000">
                  <a:srgbClr val="001A2D"/>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pic>
        <p:nvPicPr>
          <p:cNvPr id="2" name="Grafik 1">
            <a:extLst>
              <a:ext uri="{FF2B5EF4-FFF2-40B4-BE49-F238E27FC236}">
                <a16:creationId xmlns:a16="http://schemas.microsoft.com/office/drawing/2014/main" id="{986AE97A-63EB-0BD0-7415-3896CDADCB76}"/>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Freihandform: Form 7">
            <a:extLst>
              <a:ext uri="{FF2B5EF4-FFF2-40B4-BE49-F238E27FC236}">
                <a16:creationId xmlns:a16="http://schemas.microsoft.com/office/drawing/2014/main" id="{28891006-B5AB-8AB2-133A-658134A1F22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8444225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ECDF623C-147C-448B-8A3F-C5F15F6BB1A4}"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CBA7F203-10DF-4562-8B0F-3661DF1B687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85A045E3-7864-93BB-6488-9CC950A8FB6F}"/>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3591271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D6C51D6A-5FD9-4AB1-9454-7B4735FD5B6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pic>
        <p:nvPicPr>
          <p:cNvPr id="7" name="Grafik 6">
            <a:extLst>
              <a:ext uri="{FF2B5EF4-FFF2-40B4-BE49-F238E27FC236}">
                <a16:creationId xmlns:a16="http://schemas.microsoft.com/office/drawing/2014/main" id="{1FF8A9B6-4A14-4AE5-FDC9-8EECEC80CEE7}"/>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6" name="Freihandform: Form 5">
            <a:extLst>
              <a:ext uri="{FF2B5EF4-FFF2-40B4-BE49-F238E27FC236}">
                <a16:creationId xmlns:a16="http://schemas.microsoft.com/office/drawing/2014/main" id="{993C85B3-AD4C-AE26-7B5C-F7D95B000893}"/>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168782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noFill/>
        </p:spPr>
        <p:txBody>
          <a:bodyPr tIns="0"/>
          <a:lstStyle>
            <a:lvl1pPr>
              <a:defRPr>
                <a:noFill/>
              </a:defRPr>
            </a:lvl1pPr>
          </a:lstStyle>
          <a:p>
            <a:fld id="{1638C461-CD65-4059-8ACE-38889C08B4C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noFill/>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noFill/>
        </p:spPr>
        <p:txBody>
          <a:bodyPr tIns="0"/>
          <a:lstStyle>
            <a:lvl1pPr>
              <a:defRPr>
                <a:noFill/>
              </a:defRPr>
            </a:lvl1pPr>
          </a:lstStyle>
          <a:p>
            <a:fld id="{D612FFA8-16F3-4D16-935C-858579C7B661}" type="slidenum">
              <a:rPr lang="de-DE" smtClean="0"/>
              <a:pPr/>
              <a:t>‹Nr.›</a:t>
            </a:fld>
            <a:endParaRPr lang="de-DE"/>
          </a:p>
        </p:txBody>
      </p:sp>
      <p:sp>
        <p:nvSpPr>
          <p:cNvPr id="13" name="Freihandform: Form 12">
            <a:extLst>
              <a:ext uri="{FF2B5EF4-FFF2-40B4-BE49-F238E27FC236}">
                <a16:creationId xmlns:a16="http://schemas.microsoft.com/office/drawing/2014/main" id="{DA14701B-D513-4495-8877-6C65BAB72D9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EC3C4CAD-DA0D-5ED3-C188-046780ED27C1}"/>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2371171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 hier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8F99DD3F-AE0A-4D76-A433-AFD36664D5D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
        <p:nvSpPr>
          <p:cNvPr id="13" name="Rechteck 12">
            <a:extLst>
              <a:ext uri="{FF2B5EF4-FFF2-40B4-BE49-F238E27FC236}">
                <a16:creationId xmlns:a16="http://schemas.microsoft.com/office/drawing/2014/main" id="{7A74835F-3653-43DE-AB8A-55634C8FAEC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7" name="Grafik 6">
            <a:extLst>
              <a:ext uri="{FF2B5EF4-FFF2-40B4-BE49-F238E27FC236}">
                <a16:creationId xmlns:a16="http://schemas.microsoft.com/office/drawing/2014/main" id="{3CD56697-5B8A-D313-6200-3042BF3AE131}"/>
              </a:ext>
            </a:extLst>
          </p:cNvPr>
          <p:cNvPicPr>
            <a:picLocks noChangeAspect="1"/>
          </p:cNvPicPr>
          <p:nvPr userDrawn="1"/>
        </p:nvPicPr>
        <p:blipFill>
          <a:blip r:embed="rId2"/>
          <a:stretch>
            <a:fillRect/>
          </a:stretch>
        </p:blipFill>
        <p:spPr>
          <a:xfrm>
            <a:off x="0" y="6264315"/>
            <a:ext cx="945105" cy="945105"/>
          </a:xfrm>
          <a:prstGeom prst="rect">
            <a:avLst/>
          </a:prstGeom>
        </p:spPr>
      </p:pic>
      <p:pic>
        <p:nvPicPr>
          <p:cNvPr id="8" name="Grafik 7">
            <a:extLst>
              <a:ext uri="{FF2B5EF4-FFF2-40B4-BE49-F238E27FC236}">
                <a16:creationId xmlns:a16="http://schemas.microsoft.com/office/drawing/2014/main" id="{652D254D-B6BB-8D6B-F6C4-EAC28113E6B7}"/>
              </a:ext>
            </a:extLst>
          </p:cNvPr>
          <p:cNvPicPr>
            <a:picLocks noChangeAspect="1"/>
          </p:cNvPicPr>
          <p:nvPr userDrawn="1"/>
        </p:nvPicPr>
        <p:blipFill rotWithShape="1">
          <a:blip r:embed="rId3"/>
          <a:srcRect t="50000" b="3733"/>
          <a:stretch/>
        </p:blipFill>
        <p:spPr>
          <a:xfrm>
            <a:off x="433" y="3429000"/>
            <a:ext cx="12191135" cy="3173016"/>
          </a:xfrm>
          <a:prstGeom prst="rect">
            <a:avLst/>
          </a:prstGeom>
        </p:spPr>
      </p:pic>
    </p:spTree>
    <p:extLst>
      <p:ext uri="{BB962C8B-B14F-4D97-AF65-F5344CB8AC3E}">
        <p14:creationId xmlns:p14="http://schemas.microsoft.com/office/powerpoint/2010/main" val="431129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E71ABD2-1B33-BDDF-6149-7FB95624437C}"/>
              </a:ext>
            </a:extLst>
          </p:cNvPr>
          <p:cNvPicPr>
            <a:picLocks noChangeAspect="1"/>
          </p:cNvPicPr>
          <p:nvPr userDrawn="1"/>
        </p:nvPicPr>
        <p:blipFill rotWithShape="1">
          <a:blip r:embed="rId2"/>
          <a:srcRect r="50000" b="4237"/>
          <a:stretch/>
        </p:blipFill>
        <p:spPr>
          <a:xfrm>
            <a:off x="433" y="0"/>
            <a:ext cx="6095568" cy="6567487"/>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9" y="0"/>
            <a:ext cx="5383751" cy="1336477"/>
          </a:xfrm>
        </p:spPr>
        <p:txBody>
          <a:bodyPr/>
          <a:lstStyle>
            <a:lvl1pPr>
              <a:defRPr>
                <a:solidFill>
                  <a:schemeClr val="bg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F268199-E0D7-44B8-A301-F72D6A225C3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0" name="Rechteck 9">
            <a:extLst>
              <a:ext uri="{FF2B5EF4-FFF2-40B4-BE49-F238E27FC236}">
                <a16:creationId xmlns:a16="http://schemas.microsoft.com/office/drawing/2014/main" id="{7922E28C-A082-47F2-B6A8-B106DD7C3B0B}"/>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17698FC-FB42-511C-4C6E-5CACB6C7988D}"/>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9" name="SmartArt-Platzhalter 15">
            <a:extLst>
              <a:ext uri="{FF2B5EF4-FFF2-40B4-BE49-F238E27FC236}">
                <a16:creationId xmlns:a16="http://schemas.microsoft.com/office/drawing/2014/main" id="{976BDC06-FF52-81F0-2FB5-C718BE241B4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867294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31736AE-8AA3-7478-8416-50CAA2FAF2D4}"/>
              </a:ext>
            </a:extLst>
          </p:cNvPr>
          <p:cNvPicPr>
            <a:picLocks noChangeAspect="1"/>
          </p:cNvPicPr>
          <p:nvPr userDrawn="1"/>
        </p:nvPicPr>
        <p:blipFill rotWithShape="1">
          <a:blip r:embed="rId2"/>
          <a:srcRect l="50000" b="3733"/>
          <a:stretch/>
        </p:blipFill>
        <p:spPr>
          <a:xfrm>
            <a:off x="6096000" y="0"/>
            <a:ext cx="6095567"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lvl1pPr>
          </a:lstStyle>
          <a:p>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36066D6-032A-4668-993A-149DB0A6575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B71B963-8871-2DFB-C36A-0FDF333AAEF8}"/>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5B3B6A2A-CAD5-7AEA-FE89-A356B2A3E0A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90290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r Titel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7" name="Foliennummernplatzhalter 4">
            <a:extLst>
              <a:ext uri="{FF2B5EF4-FFF2-40B4-BE49-F238E27FC236}">
                <a16:creationId xmlns:a16="http://schemas.microsoft.com/office/drawing/2014/main" id="{918789D9-2DF0-409C-A096-BD884523C270}"/>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18" name="Freihandform: Form 17">
            <a:extLst>
              <a:ext uri="{FF2B5EF4-FFF2-40B4-BE49-F238E27FC236}">
                <a16:creationId xmlns:a16="http://schemas.microsoft.com/office/drawing/2014/main" id="{AA1378DF-8E7B-478F-8336-DC8FCE25D60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EFFEE084-5663-4964-B824-4117B533D2A6}"/>
              </a:ext>
            </a:extLst>
          </p:cNvPr>
          <p:cNvSpPr>
            <a:spLocks noGrp="1"/>
          </p:cNvSpPr>
          <p:nvPr>
            <p:ph type="dt" sz="half" idx="10"/>
          </p:nvPr>
        </p:nvSpPr>
        <p:spPr/>
        <p:txBody>
          <a:bodyPr/>
          <a:lstStyle/>
          <a:p>
            <a:fld id="{D3542552-0974-4DFD-8C5C-1046CB7D06A9}" type="datetime1">
              <a:rPr lang="de-DE" smtClean="0"/>
              <a:t>17.11.2024</a:t>
            </a:fld>
            <a:endParaRPr lang="de-DE"/>
          </a:p>
        </p:txBody>
      </p:sp>
      <p:sp>
        <p:nvSpPr>
          <p:cNvPr id="3" name="Fußzeilenplatzhalter 2">
            <a:extLst>
              <a:ext uri="{FF2B5EF4-FFF2-40B4-BE49-F238E27FC236}">
                <a16:creationId xmlns:a16="http://schemas.microsoft.com/office/drawing/2014/main" id="{C5AA0E08-D991-43F3-8736-01516A07FEF8}"/>
              </a:ext>
            </a:extLst>
          </p:cNvPr>
          <p:cNvSpPr>
            <a:spLocks noGrp="1"/>
          </p:cNvSpPr>
          <p:nvPr>
            <p:ph type="ftr" sz="quarter" idx="11"/>
          </p:nvPr>
        </p:nvSpPr>
        <p:spPr/>
        <p:txBody>
          <a:bodyPr/>
          <a:lstStyle/>
          <a:p>
            <a:r>
              <a:rPr lang="de-DE"/>
              <a:t>Hier kann eine Fußzeile stehen</a:t>
            </a:r>
          </a:p>
        </p:txBody>
      </p:sp>
      <p:sp>
        <p:nvSpPr>
          <p:cNvPr id="4" name="Foliennummernplatzhalter 3">
            <a:extLst>
              <a:ext uri="{FF2B5EF4-FFF2-40B4-BE49-F238E27FC236}">
                <a16:creationId xmlns:a16="http://schemas.microsoft.com/office/drawing/2014/main" id="{0DB1EB9A-059A-4561-B9FB-139F2E7301F2}"/>
              </a:ext>
            </a:extLst>
          </p:cNvPr>
          <p:cNvSpPr>
            <a:spLocks noGrp="1"/>
          </p:cNvSpPr>
          <p:nvPr>
            <p:ph type="sldNum" sz="quarter" idx="12"/>
          </p:nvPr>
        </p:nvSpPr>
        <p:spPr/>
        <p:txBody>
          <a:bodyPr/>
          <a:lstStyle/>
          <a:p>
            <a:fld id="{D612FFA8-16F3-4D16-935C-858579C7B661}" type="slidenum">
              <a:rPr lang="de-DE" smtClean="0"/>
              <a:pPr/>
              <a:t>‹Nr.›</a:t>
            </a:fld>
            <a:endParaRPr lang="de-DE"/>
          </a:p>
        </p:txBody>
      </p:sp>
      <p:pic>
        <p:nvPicPr>
          <p:cNvPr id="5" name="Grafik 4">
            <a:extLst>
              <a:ext uri="{FF2B5EF4-FFF2-40B4-BE49-F238E27FC236}">
                <a16:creationId xmlns:a16="http://schemas.microsoft.com/office/drawing/2014/main" id="{E34E7984-BE51-EFC5-14C0-DC5F098162F5}"/>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1636584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E81134C-D6F0-4CCE-AF39-72C758F778E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7FC41CF-5CA5-E17E-D1D7-FA49AB897448}"/>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SmartArt-Platzhalter 15">
            <a:extLst>
              <a:ext uri="{FF2B5EF4-FFF2-40B4-BE49-F238E27FC236}">
                <a16:creationId xmlns:a16="http://schemas.microsoft.com/office/drawing/2014/main" id="{DEC7BBA8-6EB4-3AE7-D9C4-F45ED38397B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pic>
        <p:nvPicPr>
          <p:cNvPr id="10" name="Grafik 9">
            <a:extLst>
              <a:ext uri="{FF2B5EF4-FFF2-40B4-BE49-F238E27FC236}">
                <a16:creationId xmlns:a16="http://schemas.microsoft.com/office/drawing/2014/main" id="{3C52AFFE-F2E5-057F-F43E-72B2351B3534}"/>
              </a:ext>
            </a:extLst>
          </p:cNvPr>
          <p:cNvPicPr>
            <a:picLocks noChangeAspect="1"/>
          </p:cNvPicPr>
          <p:nvPr userDrawn="1"/>
        </p:nvPicPr>
        <p:blipFill rotWithShape="1">
          <a:blip r:embed="rId3"/>
          <a:srcRect t="19489" b="3732"/>
          <a:stretch/>
        </p:blipFill>
        <p:spPr>
          <a:xfrm>
            <a:off x="433" y="1336477"/>
            <a:ext cx="12191135" cy="5265540"/>
          </a:xfrm>
          <a:prstGeom prst="rect">
            <a:avLst/>
          </a:prstGeom>
        </p:spPr>
      </p:pic>
    </p:spTree>
    <p:extLst>
      <p:ext uri="{BB962C8B-B14F-4D97-AF65-F5344CB8AC3E}">
        <p14:creationId xmlns:p14="http://schemas.microsoft.com/office/powerpoint/2010/main" val="392146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F64E780-A7A5-67F0-1EBF-CB95DD3AAE41}"/>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lvl1pPr>
              <a:defRPr>
                <a:solidFill>
                  <a:schemeClr val="bg1"/>
                </a:solidFill>
              </a:defRPr>
            </a:lvl1p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85507D3-47CD-41A4-8559-12C745DCB63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0"/>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58EE8781-E889-620B-4540-4240B4B3D29A}"/>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FC083DC3-3CA5-4D63-48E3-6E6944395237}"/>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24930045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40C1641-2782-4241-B16F-0258AF648AFC}"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E65E928-DEAC-7F87-4223-99EBD0B70E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342901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EB4E62BD-9994-47C1-B0D6-164866B9D068}"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CBA7F203-10DF-4562-8B0F-3661DF1B687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85A045E3-7864-93BB-6488-9CC950A8FB6F}"/>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740749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68CE0976-27B3-4C62-AE59-F5A0E4F08D4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685FFB8-7B89-66D1-FD96-2C7619A0992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065268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25448FA-B715-DE8F-FE7C-D8FBD6A4C163}"/>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lvl1pPr>
              <a:defRPr>
                <a:solidFill>
                  <a:schemeClr val="bg1"/>
                </a:solidFill>
              </a:defRPr>
            </a:lvl1p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9827277C-EAAF-4D50-857C-26AEF4C091B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B1D0BBD-ADD0-C52D-A51B-2E3C211F13AC}"/>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C259DD33-BE3B-9BBD-41C3-6B8AC50C1DA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1224636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FEA96A36-D00E-405D-A4E5-623CF0907B0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7AAB55F7-5C43-4CCD-BF84-8B30E4748C70}"/>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086476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9B5E3E53-1258-466C-91A8-D901B11F844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9756967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4BB1421-379A-4C6C-9C48-A446E1239D8C}"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58FDCFBA-20B0-20BB-3034-36887699E14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311792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AB7C238-59CE-4ABC-A019-0D8AF93688D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8A222641-C378-0201-FBD2-6D1F1D4B9DC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4666512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C1DD951-EF26-4181-8866-C5C6924A190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9CD08E5D-C885-8B27-C7F2-62813701DC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4224002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7C222522-7E40-48B2-9906-5F1712FD84B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0FEA7CD-C7A9-FA59-5E0F-E34D3F96D93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2094230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3C2FB3B-55A5-44B0-B4EF-869FFA1E62AB}"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B1729CE7-EDDC-A357-9135-CD30BEDB50E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783268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 uri="{C183D7F6-B498-43B3-948B-1728B52AA6E4}">
                <adec:decorative xmlns:adec="http://schemas.microsoft.com/office/drawing/2017/decorative" val="0"/>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a:t>Fügen Sie ein Video über Klicken auf das Symbol ein. </a:t>
            </a:r>
            <a:br>
              <a:rPr lang="de-DE"/>
            </a:br>
            <a:br>
              <a:rPr lang="de-DE"/>
            </a:br>
            <a:r>
              <a:rPr lang="de-DE"/>
              <a:t>Alternativ kopieren Sie ein Video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 uri="{C183D7F6-B498-43B3-948B-1728B52AA6E4}">
                <adec:decorative xmlns:adec="http://schemas.microsoft.com/office/drawing/2017/decorative" val="0"/>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159EA7B-5CD5-4C78-9ABF-561238FA050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AA1FC4A-7C5F-B407-B61C-A4C1EDCECCC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4082672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C879A5A5-8788-470E-A6A5-4D07472FA2A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pic>
        <p:nvPicPr>
          <p:cNvPr id="7" name="Grafik 6">
            <a:extLst>
              <a:ext uri="{FF2B5EF4-FFF2-40B4-BE49-F238E27FC236}">
                <a16:creationId xmlns:a16="http://schemas.microsoft.com/office/drawing/2014/main" id="{1FF8A9B6-4A14-4AE5-FDC9-8EECEC80CEE7}"/>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6" name="Freihandform: Form 5">
            <a:extLst>
              <a:ext uri="{FF2B5EF4-FFF2-40B4-BE49-F238E27FC236}">
                <a16:creationId xmlns:a16="http://schemas.microsoft.com/office/drawing/2014/main" id="{993C85B3-AD4C-AE26-7B5C-F7D95B000893}"/>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8365337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BD82E741-80C9-4E2E-9DE4-FF561912DC49}"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689EE2B9-3E1E-1BA5-0B61-6526B5E209BF}"/>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7294490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8285F166-B8A7-436E-B33D-19C83B46265D}"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2200017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85D496C5-181E-4ACF-B747-7BB138B44FA3}"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AEBEE4E9-69B6-461F-98D3-0524367153AB}"/>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4254909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Nur Ti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3E39A9A-74FD-41F7-93DB-18F7E07684F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sz="100">
                <a:noFill/>
              </a:defRPr>
            </a:lvl1pPr>
          </a:lstStyle>
          <a:p>
            <a:r>
              <a:rPr lang="de-DE"/>
              <a:t>t</a:t>
            </a:r>
          </a:p>
        </p:txBody>
      </p:sp>
      <p:sp>
        <p:nvSpPr>
          <p:cNvPr id="6" name="Datumsplatzhalter 5">
            <a:extLst>
              <a:ext uri="{FF2B5EF4-FFF2-40B4-BE49-F238E27FC236}">
                <a16:creationId xmlns:a16="http://schemas.microsoft.com/office/drawing/2014/main" id="{73DD5FA1-1A86-4F50-BAC2-A3EE13374FC5}"/>
              </a:ext>
              <a:ext uri="{C183D7F6-B498-43B3-948B-1728B52AA6E4}">
                <adec:decorative xmlns:adec="http://schemas.microsoft.com/office/drawing/2017/decorative" val="1"/>
              </a:ext>
            </a:extLst>
          </p:cNvPr>
          <p:cNvSpPr>
            <a:spLocks noGrp="1"/>
          </p:cNvSpPr>
          <p:nvPr>
            <p:ph type="dt" sz="half" idx="25"/>
          </p:nvPr>
        </p:nvSpPr>
        <p:spPr/>
        <p:txBody>
          <a:bodyPr/>
          <a:lstStyle/>
          <a:p>
            <a:fld id="{185543CB-02FC-406D-9A39-DB978EF611E3}" type="datetime1">
              <a:rPr lang="de-DE" smtClean="0"/>
              <a:t>17.11.2024</a:t>
            </a:fld>
            <a:endParaRPr lang="de-DE"/>
          </a:p>
        </p:txBody>
      </p:sp>
      <p:sp>
        <p:nvSpPr>
          <p:cNvPr id="7" name="Fußzeilenplatzhalter 6">
            <a:extLst>
              <a:ext uri="{FF2B5EF4-FFF2-40B4-BE49-F238E27FC236}">
                <a16:creationId xmlns:a16="http://schemas.microsoft.com/office/drawing/2014/main" id="{3B61B397-1F07-41B4-8EA8-A7625F904234}"/>
              </a:ext>
              <a:ext uri="{C183D7F6-B498-43B3-948B-1728B52AA6E4}">
                <adec:decorative xmlns:adec="http://schemas.microsoft.com/office/drawing/2017/decorative" val="1"/>
              </a:ext>
            </a:extLst>
          </p:cNvPr>
          <p:cNvSpPr>
            <a:spLocks noGrp="1"/>
          </p:cNvSpPr>
          <p:nvPr>
            <p:ph type="ftr" sz="quarter" idx="26"/>
          </p:nvPr>
        </p:nvSpPr>
        <p:spPr/>
        <p:txBody>
          <a:bodyPr/>
          <a:lstStyle/>
          <a:p>
            <a:r>
              <a:rPr lang="de-DE"/>
              <a:t>Hier kann eine Fußzeile stehen</a:t>
            </a:r>
          </a:p>
        </p:txBody>
      </p:sp>
      <p:sp>
        <p:nvSpPr>
          <p:cNvPr id="8" name="Foliennummernplatzhalter 7">
            <a:extLst>
              <a:ext uri="{FF2B5EF4-FFF2-40B4-BE49-F238E27FC236}">
                <a16:creationId xmlns:a16="http://schemas.microsoft.com/office/drawing/2014/main" id="{A7CCFC2C-01A4-427C-AF15-E4801AB92B6D}"/>
              </a:ext>
            </a:extLst>
          </p:cNvPr>
          <p:cNvSpPr>
            <a:spLocks noGrp="1"/>
          </p:cNvSpPr>
          <p:nvPr>
            <p:ph type="sldNum" sz="quarter" idx="27"/>
          </p:nvPr>
        </p:nvSpPr>
        <p:spPr/>
        <p:txBody>
          <a:bodyPr/>
          <a:lstStyle/>
          <a:p>
            <a:fld id="{D612FFA8-16F3-4D16-935C-858579C7B661}" type="slidenum">
              <a:rPr lang="de-DE" smtClean="0"/>
              <a:pPr/>
              <a:t>‹Nr.›</a:t>
            </a:fld>
            <a:endParaRPr lang="de-DE"/>
          </a:p>
        </p:txBody>
      </p:sp>
    </p:spTree>
    <p:extLst>
      <p:ext uri="{BB962C8B-B14F-4D97-AF65-F5344CB8AC3E}">
        <p14:creationId xmlns:p14="http://schemas.microsoft.com/office/powerpoint/2010/main" val="33497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el (blau)">
    <p:bg>
      <p:bgPr>
        <a:solidFill>
          <a:srgbClr val="000030"/>
        </a:solidFill>
        <a:effectLst/>
      </p:bgPr>
    </p:bg>
    <p:spTree>
      <p:nvGrpSpPr>
        <p:cNvPr id="1" name=""/>
        <p:cNvGrpSpPr/>
        <p:nvPr/>
      </p:nvGrpSpPr>
      <p:grpSpPr>
        <a:xfrm>
          <a:off x="0" y="0"/>
          <a:ext cx="0" cy="0"/>
          <a:chOff x="0" y="0"/>
          <a:chExt cx="0" cy="0"/>
        </a:xfrm>
      </p:grpSpPr>
      <p:sp>
        <p:nvSpPr>
          <p:cNvPr id="22" name="Shape 22"/>
          <p:cNvSpPr>
            <a:spLocks noGrp="1"/>
          </p:cNvSpPr>
          <p:nvPr>
            <p:ph type="title"/>
          </p:nvPr>
        </p:nvSpPr>
        <p:spPr>
          <a:xfrm>
            <a:off x="1190625" y="1160859"/>
            <a:ext cx="9810750" cy="2268141"/>
          </a:xfrm>
          <a:prstGeom prst="rect">
            <a:avLst/>
          </a:prstGeom>
        </p:spPr>
        <p:txBody>
          <a:bodyPr lIns="0" tIns="0" rIns="0" bIns="0" anchor="b"/>
          <a:lstStyle>
            <a:lvl1pPr algn="l">
              <a:defRPr>
                <a:solidFill>
                  <a:schemeClr val="bg2"/>
                </a:solidFill>
              </a:defRPr>
            </a:lvl1pPr>
          </a:lstStyle>
          <a:p>
            <a:r>
              <a:rPr lang="de-DE"/>
              <a:t>Mastertitelformat bearbeiten</a:t>
            </a:r>
            <a:endParaRPr/>
          </a:p>
        </p:txBody>
      </p:sp>
      <p:sp>
        <p:nvSpPr>
          <p:cNvPr id="23" name="Shape 23"/>
          <p:cNvSpPr>
            <a:spLocks noGrp="1"/>
          </p:cNvSpPr>
          <p:nvPr>
            <p:ph type="body" sz="half" idx="1"/>
          </p:nvPr>
        </p:nvSpPr>
        <p:spPr>
          <a:xfrm>
            <a:off x="1190625" y="3536156"/>
            <a:ext cx="9810750" cy="1882455"/>
          </a:xfrm>
          <a:prstGeom prst="rect">
            <a:avLst/>
          </a:prstGeom>
        </p:spPr>
        <p:txBody>
          <a:bodyPr lIns="0" tIns="0" rIns="0" bIns="0" anchor="t">
            <a:noAutofit/>
          </a:bodyPr>
          <a:lstStyle>
            <a:lvl1pPr marL="0" indent="0">
              <a:lnSpc>
                <a:spcPct val="100000"/>
              </a:lnSpc>
              <a:spcBef>
                <a:spcPts val="0"/>
              </a:spcBef>
              <a:buSzTx/>
              <a:buNone/>
              <a:defRPr sz="2250">
                <a:solidFill>
                  <a:srgbClr val="FFFFFF"/>
                </a:solidFill>
              </a:defRPr>
            </a:lvl1pPr>
            <a:lvl2pPr marL="0" indent="160736">
              <a:lnSpc>
                <a:spcPct val="100000"/>
              </a:lnSpc>
              <a:spcBef>
                <a:spcPts val="0"/>
              </a:spcBef>
              <a:buSzTx/>
              <a:buNone/>
              <a:defRPr sz="2250">
                <a:solidFill>
                  <a:srgbClr val="FFFFFF"/>
                </a:solidFill>
              </a:defRPr>
            </a:lvl2pPr>
            <a:lvl3pPr marL="0" indent="321473">
              <a:lnSpc>
                <a:spcPct val="100000"/>
              </a:lnSpc>
              <a:spcBef>
                <a:spcPts val="0"/>
              </a:spcBef>
              <a:buSzTx/>
              <a:buNone/>
              <a:defRPr sz="2250">
                <a:solidFill>
                  <a:srgbClr val="FFFFFF"/>
                </a:solidFill>
              </a:defRPr>
            </a:lvl3pPr>
            <a:lvl4pPr marL="0" indent="482211">
              <a:lnSpc>
                <a:spcPct val="100000"/>
              </a:lnSpc>
              <a:spcBef>
                <a:spcPts val="0"/>
              </a:spcBef>
              <a:buSzTx/>
              <a:buNone/>
              <a:defRPr sz="2250">
                <a:solidFill>
                  <a:srgbClr val="FFFFFF"/>
                </a:solidFill>
              </a:defRPr>
            </a:lvl4pPr>
            <a:lvl5pPr marL="0" indent="642947">
              <a:lnSpc>
                <a:spcPct val="100000"/>
              </a:lnSpc>
              <a:spcBef>
                <a:spcPts val="0"/>
              </a:spcBef>
              <a:buSzTx/>
              <a:buNone/>
              <a:defRPr sz="2250">
                <a:solidFill>
                  <a:srgbClr val="FFFF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pic>
        <p:nvPicPr>
          <p:cNvPr id="5" name="wendero-logo-horizontal-weiss-rgb.pdf">
            <a:extLst>
              <a:ext uri="{FF2B5EF4-FFF2-40B4-BE49-F238E27FC236}">
                <a16:creationId xmlns:a16="http://schemas.microsoft.com/office/drawing/2014/main" id="{C3145309-9D39-C241-A22C-401195FA6B16}"/>
              </a:ext>
            </a:extLst>
          </p:cNvPr>
          <p:cNvPicPr>
            <a:picLocks noChangeAspect="1"/>
          </p:cNvPicPr>
          <p:nvPr userDrawn="1"/>
        </p:nvPicPr>
        <p:blipFill>
          <a:blip r:embed="rId2"/>
          <a:srcRect l="10405" t="37281" r="8154" b="43761"/>
          <a:stretch>
            <a:fillRect/>
          </a:stretch>
        </p:blipFill>
        <p:spPr>
          <a:xfrm>
            <a:off x="1190625" y="750544"/>
            <a:ext cx="2490151" cy="410316"/>
          </a:xfrm>
          <a:prstGeom prst="rect">
            <a:avLst/>
          </a:prstGeom>
          <a:ln w="12700">
            <a:miter lim="400000"/>
          </a:ln>
        </p:spPr>
      </p:pic>
    </p:spTree>
    <p:extLst>
      <p:ext uri="{BB962C8B-B14F-4D97-AF65-F5344CB8AC3E}">
        <p14:creationId xmlns:p14="http://schemas.microsoft.com/office/powerpoint/2010/main" val="393443122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el (rot)">
    <p:bg>
      <p:bgPr>
        <a:solidFill>
          <a:schemeClr val="bg2"/>
        </a:solidFill>
        <a:effectLst/>
      </p:bgPr>
    </p:bg>
    <p:spTree>
      <p:nvGrpSpPr>
        <p:cNvPr id="1" name=""/>
        <p:cNvGrpSpPr/>
        <p:nvPr/>
      </p:nvGrpSpPr>
      <p:grpSpPr>
        <a:xfrm>
          <a:off x="0" y="0"/>
          <a:ext cx="0" cy="0"/>
          <a:chOff x="0" y="0"/>
          <a:chExt cx="0" cy="0"/>
        </a:xfrm>
      </p:grpSpPr>
      <p:sp>
        <p:nvSpPr>
          <p:cNvPr id="22" name="Shape 22"/>
          <p:cNvSpPr>
            <a:spLocks noGrp="1"/>
          </p:cNvSpPr>
          <p:nvPr>
            <p:ph type="title"/>
          </p:nvPr>
        </p:nvSpPr>
        <p:spPr>
          <a:xfrm>
            <a:off x="1190625" y="1160859"/>
            <a:ext cx="9810750" cy="2268141"/>
          </a:xfrm>
          <a:prstGeom prst="rect">
            <a:avLst/>
          </a:prstGeom>
        </p:spPr>
        <p:txBody>
          <a:bodyPr lIns="0" tIns="0" rIns="0" bIns="0" anchor="b"/>
          <a:lstStyle>
            <a:lvl1pPr algn="l">
              <a:defRPr>
                <a:solidFill>
                  <a:schemeClr val="tx2"/>
                </a:solidFill>
              </a:defRPr>
            </a:lvl1pPr>
          </a:lstStyle>
          <a:p>
            <a:r>
              <a:rPr lang="de-DE"/>
              <a:t>Mastertitelformat bearbeiten</a:t>
            </a:r>
            <a:endParaRPr/>
          </a:p>
        </p:txBody>
      </p:sp>
      <p:sp>
        <p:nvSpPr>
          <p:cNvPr id="23" name="Shape 23"/>
          <p:cNvSpPr>
            <a:spLocks noGrp="1"/>
          </p:cNvSpPr>
          <p:nvPr>
            <p:ph type="body" sz="half" idx="1"/>
          </p:nvPr>
        </p:nvSpPr>
        <p:spPr>
          <a:xfrm>
            <a:off x="1190625" y="3536156"/>
            <a:ext cx="9810750" cy="1882455"/>
          </a:xfrm>
          <a:prstGeom prst="rect">
            <a:avLst/>
          </a:prstGeom>
        </p:spPr>
        <p:txBody>
          <a:bodyPr lIns="0" tIns="0" rIns="0" bIns="0" anchor="t">
            <a:noAutofit/>
          </a:bodyPr>
          <a:lstStyle>
            <a:lvl1pPr marL="0" indent="0">
              <a:lnSpc>
                <a:spcPct val="100000"/>
              </a:lnSpc>
              <a:spcBef>
                <a:spcPts val="0"/>
              </a:spcBef>
              <a:buSzTx/>
              <a:buNone/>
              <a:defRPr sz="2250">
                <a:solidFill>
                  <a:srgbClr val="FFFFFF"/>
                </a:solidFill>
              </a:defRPr>
            </a:lvl1pPr>
            <a:lvl2pPr marL="0" indent="160736">
              <a:lnSpc>
                <a:spcPct val="100000"/>
              </a:lnSpc>
              <a:spcBef>
                <a:spcPts val="0"/>
              </a:spcBef>
              <a:buSzTx/>
              <a:buNone/>
              <a:defRPr sz="2250">
                <a:solidFill>
                  <a:srgbClr val="FFFFFF"/>
                </a:solidFill>
              </a:defRPr>
            </a:lvl2pPr>
            <a:lvl3pPr marL="0" indent="321473">
              <a:lnSpc>
                <a:spcPct val="100000"/>
              </a:lnSpc>
              <a:spcBef>
                <a:spcPts val="0"/>
              </a:spcBef>
              <a:buSzTx/>
              <a:buNone/>
              <a:defRPr sz="2250">
                <a:solidFill>
                  <a:srgbClr val="FFFFFF"/>
                </a:solidFill>
              </a:defRPr>
            </a:lvl3pPr>
            <a:lvl4pPr marL="0" indent="482211">
              <a:lnSpc>
                <a:spcPct val="100000"/>
              </a:lnSpc>
              <a:spcBef>
                <a:spcPts val="0"/>
              </a:spcBef>
              <a:buSzTx/>
              <a:buNone/>
              <a:defRPr sz="2250">
                <a:solidFill>
                  <a:srgbClr val="FFFFFF"/>
                </a:solidFill>
              </a:defRPr>
            </a:lvl4pPr>
            <a:lvl5pPr marL="0" indent="642947">
              <a:lnSpc>
                <a:spcPct val="100000"/>
              </a:lnSpc>
              <a:spcBef>
                <a:spcPts val="0"/>
              </a:spcBef>
              <a:buSzTx/>
              <a:buNone/>
              <a:defRPr sz="2250">
                <a:solidFill>
                  <a:srgbClr val="FFFF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pic>
        <p:nvPicPr>
          <p:cNvPr id="5" name="wendero-logo-horizontal-weiss-rgb.pdf">
            <a:extLst>
              <a:ext uri="{FF2B5EF4-FFF2-40B4-BE49-F238E27FC236}">
                <a16:creationId xmlns:a16="http://schemas.microsoft.com/office/drawing/2014/main" id="{2981E42A-6E29-BC48-8992-61AB3B5D06FF}"/>
              </a:ext>
            </a:extLst>
          </p:cNvPr>
          <p:cNvPicPr>
            <a:picLocks noChangeAspect="1"/>
          </p:cNvPicPr>
          <p:nvPr userDrawn="1"/>
        </p:nvPicPr>
        <p:blipFill>
          <a:blip r:embed="rId2"/>
          <a:srcRect l="10405" t="37281" r="8154" b="43761"/>
          <a:stretch>
            <a:fillRect/>
          </a:stretch>
        </p:blipFill>
        <p:spPr>
          <a:xfrm>
            <a:off x="1190625" y="750544"/>
            <a:ext cx="2490151" cy="410316"/>
          </a:xfrm>
          <a:prstGeom prst="rect">
            <a:avLst/>
          </a:prstGeom>
          <a:ln w="12700">
            <a:miter lim="400000"/>
          </a:ln>
        </p:spPr>
      </p:pic>
    </p:spTree>
    <p:extLst>
      <p:ext uri="{BB962C8B-B14F-4D97-AF65-F5344CB8AC3E}">
        <p14:creationId xmlns:p14="http://schemas.microsoft.com/office/powerpoint/2010/main" val="252097855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el (weiß)">
    <p:bg>
      <p:bgPr>
        <a:solidFill>
          <a:srgbClr val="F2F2F2"/>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190625" y="1160859"/>
            <a:ext cx="9810750" cy="2268141"/>
          </a:xfrm>
          <a:prstGeom prst="rect">
            <a:avLst/>
          </a:prstGeom>
        </p:spPr>
        <p:txBody>
          <a:bodyPr lIns="0" tIns="0" rIns="0" bIns="0" anchor="b"/>
          <a:lstStyle>
            <a:lvl1pPr algn="l">
              <a:defRPr>
                <a:solidFill>
                  <a:schemeClr val="bg2"/>
                </a:solidFill>
              </a:defRPr>
            </a:lvl1pPr>
          </a:lstStyle>
          <a:p>
            <a:r>
              <a:rPr lang="de-DE"/>
              <a:t>Mastertitelformat bearbeiten</a:t>
            </a:r>
            <a:endParaRPr/>
          </a:p>
        </p:txBody>
      </p:sp>
      <p:sp>
        <p:nvSpPr>
          <p:cNvPr id="13" name="Shape 13"/>
          <p:cNvSpPr>
            <a:spLocks noGrp="1"/>
          </p:cNvSpPr>
          <p:nvPr>
            <p:ph type="body" sz="half" idx="1"/>
          </p:nvPr>
        </p:nvSpPr>
        <p:spPr>
          <a:xfrm>
            <a:off x="1190625" y="3536156"/>
            <a:ext cx="9810750" cy="1882455"/>
          </a:xfrm>
          <a:prstGeom prst="rect">
            <a:avLst/>
          </a:prstGeom>
        </p:spPr>
        <p:txBody>
          <a:bodyPr anchor="t">
            <a:noAutofit/>
          </a:bodyPr>
          <a:lstStyle>
            <a:lvl1pPr marL="0" indent="0">
              <a:lnSpc>
                <a:spcPct val="100000"/>
              </a:lnSpc>
              <a:spcBef>
                <a:spcPts val="0"/>
              </a:spcBef>
              <a:buSzTx/>
              <a:buNone/>
              <a:defRPr sz="2250">
                <a:solidFill>
                  <a:schemeClr val="tx2"/>
                </a:solidFill>
              </a:defRPr>
            </a:lvl1pPr>
            <a:lvl2pPr marL="0" indent="160736">
              <a:lnSpc>
                <a:spcPct val="100000"/>
              </a:lnSpc>
              <a:spcBef>
                <a:spcPts val="0"/>
              </a:spcBef>
              <a:buSzTx/>
              <a:buNone/>
              <a:defRPr sz="2250">
                <a:solidFill>
                  <a:schemeClr val="tx2"/>
                </a:solidFill>
              </a:defRPr>
            </a:lvl2pPr>
            <a:lvl3pPr marL="0" indent="321473">
              <a:lnSpc>
                <a:spcPct val="100000"/>
              </a:lnSpc>
              <a:spcBef>
                <a:spcPts val="0"/>
              </a:spcBef>
              <a:buSzTx/>
              <a:buNone/>
              <a:defRPr sz="2250">
                <a:solidFill>
                  <a:schemeClr val="tx2"/>
                </a:solidFill>
              </a:defRPr>
            </a:lvl3pPr>
            <a:lvl4pPr marL="0" indent="482211">
              <a:lnSpc>
                <a:spcPct val="100000"/>
              </a:lnSpc>
              <a:spcBef>
                <a:spcPts val="0"/>
              </a:spcBef>
              <a:buSzTx/>
              <a:buNone/>
              <a:defRPr sz="2250">
                <a:solidFill>
                  <a:schemeClr val="tx2"/>
                </a:solidFill>
              </a:defRPr>
            </a:lvl4pPr>
            <a:lvl5pPr marL="0" indent="642947">
              <a:lnSpc>
                <a:spcPct val="100000"/>
              </a:lnSpc>
              <a:spcBef>
                <a:spcPts val="0"/>
              </a:spcBef>
              <a:buSzTx/>
              <a:buNone/>
              <a:defRPr sz="225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pic>
        <p:nvPicPr>
          <p:cNvPr id="5" name="wendero-logo-horizontal-blau-rgb.pdf">
            <a:extLst>
              <a:ext uri="{FF2B5EF4-FFF2-40B4-BE49-F238E27FC236}">
                <a16:creationId xmlns:a16="http://schemas.microsoft.com/office/drawing/2014/main" id="{24C22ADF-3360-8543-AB6B-12C5AB7BA15D}"/>
              </a:ext>
            </a:extLst>
          </p:cNvPr>
          <p:cNvPicPr>
            <a:picLocks noChangeAspect="1"/>
          </p:cNvPicPr>
          <p:nvPr userDrawn="1"/>
        </p:nvPicPr>
        <p:blipFill>
          <a:blip r:embed="rId2"/>
          <a:srcRect l="9650" t="37572" r="7261" b="43826"/>
          <a:stretch>
            <a:fillRect/>
          </a:stretch>
        </p:blipFill>
        <p:spPr>
          <a:xfrm>
            <a:off x="1190625" y="760276"/>
            <a:ext cx="2527886" cy="400584"/>
          </a:xfrm>
          <a:prstGeom prst="rect">
            <a:avLst/>
          </a:prstGeom>
          <a:ln w="12700">
            <a:miter lim="400000"/>
          </a:ln>
        </p:spPr>
      </p:pic>
    </p:spTree>
    <p:extLst>
      <p:ext uri="{BB962C8B-B14F-4D97-AF65-F5344CB8AC3E}">
        <p14:creationId xmlns:p14="http://schemas.microsoft.com/office/powerpoint/2010/main" val="408598824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au)">
    <p:bg>
      <p:bgPr>
        <a:solidFill>
          <a:schemeClr val="accent1"/>
        </a:solidFill>
        <a:effectLst/>
      </p:bgPr>
    </p:bg>
    <p:spTree>
      <p:nvGrpSpPr>
        <p:cNvPr id="1" name=""/>
        <p:cNvGrpSpPr/>
        <p:nvPr/>
      </p:nvGrpSpPr>
      <p:grpSpPr>
        <a:xfrm>
          <a:off x="0" y="0"/>
          <a:ext cx="0" cy="0"/>
          <a:chOff x="0" y="0"/>
          <a:chExt cx="0" cy="0"/>
        </a:xfrm>
      </p:grpSpPr>
      <p:sp>
        <p:nvSpPr>
          <p:cNvPr id="22" name="Shape 22"/>
          <p:cNvSpPr>
            <a:spLocks noGrp="1"/>
          </p:cNvSpPr>
          <p:nvPr>
            <p:ph type="title" hasCustomPrompt="1"/>
          </p:nvPr>
        </p:nvSpPr>
        <p:spPr>
          <a:xfrm>
            <a:off x="1190625" y="1160862"/>
            <a:ext cx="9810750" cy="663077"/>
          </a:xfrm>
          <a:prstGeom prst="rect">
            <a:avLst/>
          </a:prstGeom>
        </p:spPr>
        <p:txBody>
          <a:bodyPr lIns="0" tIns="0" rIns="0" bIns="0" anchor="t" anchorCtr="0"/>
          <a:lstStyle>
            <a:lvl1pPr algn="l">
              <a:defRPr sz="4640">
                <a:solidFill>
                  <a:schemeClr val="bg2"/>
                </a:solidFill>
              </a:defRPr>
            </a:lvl1pPr>
          </a:lstStyle>
          <a:p>
            <a:r>
              <a:rPr err="1"/>
              <a:t>Titeltext</a:t>
            </a:r>
            <a:endParaRPr/>
          </a:p>
        </p:txBody>
      </p:sp>
      <p:sp>
        <p:nvSpPr>
          <p:cNvPr id="23" name="Shape 23"/>
          <p:cNvSpPr>
            <a:spLocks noGrp="1"/>
          </p:cNvSpPr>
          <p:nvPr>
            <p:ph type="body" sz="half" idx="1" hasCustomPrompt="1"/>
          </p:nvPr>
        </p:nvSpPr>
        <p:spPr>
          <a:xfrm>
            <a:off x="1190625" y="1940213"/>
            <a:ext cx="9810750" cy="1882455"/>
          </a:xfrm>
          <a:prstGeom prst="rect">
            <a:avLst/>
          </a:prstGeom>
        </p:spPr>
        <p:txBody>
          <a:bodyPr lIns="0" tIns="0" rIns="0" bIns="0" anchor="t">
            <a:noAutofit/>
          </a:bodyPr>
          <a:lstStyle>
            <a:lvl1pPr marL="0" indent="0">
              <a:lnSpc>
                <a:spcPct val="100000"/>
              </a:lnSpc>
              <a:spcBef>
                <a:spcPts val="0"/>
              </a:spcBef>
              <a:buSzTx/>
              <a:buNone/>
              <a:defRPr sz="1687">
                <a:solidFill>
                  <a:srgbClr val="FFFFFF"/>
                </a:solidFill>
              </a:defRPr>
            </a:lvl1pPr>
            <a:lvl2pPr marL="0" indent="160736">
              <a:lnSpc>
                <a:spcPct val="100000"/>
              </a:lnSpc>
              <a:spcBef>
                <a:spcPts val="0"/>
              </a:spcBef>
              <a:buSzTx/>
              <a:buNone/>
              <a:defRPr sz="2250">
                <a:solidFill>
                  <a:srgbClr val="FFFFFF"/>
                </a:solidFill>
              </a:defRPr>
            </a:lvl2pPr>
            <a:lvl3pPr marL="0" indent="321473">
              <a:lnSpc>
                <a:spcPct val="100000"/>
              </a:lnSpc>
              <a:spcBef>
                <a:spcPts val="0"/>
              </a:spcBef>
              <a:buSzTx/>
              <a:buNone/>
              <a:defRPr sz="2250">
                <a:solidFill>
                  <a:srgbClr val="FFFFFF"/>
                </a:solidFill>
              </a:defRPr>
            </a:lvl3pPr>
            <a:lvl4pPr marL="0" indent="482211">
              <a:lnSpc>
                <a:spcPct val="100000"/>
              </a:lnSpc>
              <a:spcBef>
                <a:spcPts val="0"/>
              </a:spcBef>
              <a:buSzTx/>
              <a:buNone/>
              <a:defRPr sz="2250">
                <a:solidFill>
                  <a:srgbClr val="FFFFFF"/>
                </a:solidFill>
              </a:defRPr>
            </a:lvl4pPr>
            <a:lvl5pPr marL="0" indent="642947">
              <a:lnSpc>
                <a:spcPct val="100000"/>
              </a:lnSpc>
              <a:spcBef>
                <a:spcPts val="0"/>
              </a:spcBef>
              <a:buSzTx/>
              <a:buNone/>
              <a:defRPr sz="2250">
                <a:solidFill>
                  <a:srgbClr val="FFFFFF"/>
                </a:solidFill>
              </a:defRPr>
            </a:lvl5pPr>
          </a:lstStyle>
          <a:p>
            <a:r>
              <a:rPr lang="de-DE"/>
              <a:t>Untertitel</a:t>
            </a:r>
            <a:endParaRPr/>
          </a:p>
        </p:txBody>
      </p:sp>
    </p:spTree>
    <p:extLst>
      <p:ext uri="{BB962C8B-B14F-4D97-AF65-F5344CB8AC3E}">
        <p14:creationId xmlns:p14="http://schemas.microsoft.com/office/powerpoint/2010/main" val="196454912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Divider (rot)">
    <p:bg>
      <p:bgPr>
        <a:solidFill>
          <a:srgbClr val="FD5460"/>
        </a:solidFill>
        <a:effectLst/>
      </p:bgPr>
    </p:bg>
    <p:spTree>
      <p:nvGrpSpPr>
        <p:cNvPr id="1" name=""/>
        <p:cNvGrpSpPr/>
        <p:nvPr/>
      </p:nvGrpSpPr>
      <p:grpSpPr>
        <a:xfrm>
          <a:off x="0" y="0"/>
          <a:ext cx="0" cy="0"/>
          <a:chOff x="0" y="0"/>
          <a:chExt cx="0" cy="0"/>
        </a:xfrm>
      </p:grpSpPr>
      <p:sp>
        <p:nvSpPr>
          <p:cNvPr id="22" name="Shape 22"/>
          <p:cNvSpPr>
            <a:spLocks noGrp="1"/>
          </p:cNvSpPr>
          <p:nvPr>
            <p:ph type="title" hasCustomPrompt="1"/>
          </p:nvPr>
        </p:nvSpPr>
        <p:spPr>
          <a:xfrm>
            <a:off x="1190625" y="1160862"/>
            <a:ext cx="9810750" cy="663077"/>
          </a:xfrm>
          <a:prstGeom prst="rect">
            <a:avLst/>
          </a:prstGeom>
        </p:spPr>
        <p:txBody>
          <a:bodyPr lIns="0" tIns="0" rIns="0" bIns="0" anchor="t" anchorCtr="0"/>
          <a:lstStyle>
            <a:lvl1pPr algn="l">
              <a:defRPr sz="4640">
                <a:solidFill>
                  <a:schemeClr val="tx2"/>
                </a:solidFill>
              </a:defRPr>
            </a:lvl1pPr>
          </a:lstStyle>
          <a:p>
            <a:r>
              <a:rPr err="1"/>
              <a:t>Titeltext</a:t>
            </a:r>
            <a:endParaRPr/>
          </a:p>
        </p:txBody>
      </p:sp>
      <p:sp>
        <p:nvSpPr>
          <p:cNvPr id="23" name="Shape 23"/>
          <p:cNvSpPr>
            <a:spLocks noGrp="1"/>
          </p:cNvSpPr>
          <p:nvPr>
            <p:ph type="body" sz="half" idx="1" hasCustomPrompt="1"/>
          </p:nvPr>
        </p:nvSpPr>
        <p:spPr>
          <a:xfrm>
            <a:off x="1190625" y="1940213"/>
            <a:ext cx="9810750" cy="1882455"/>
          </a:xfrm>
          <a:prstGeom prst="rect">
            <a:avLst/>
          </a:prstGeom>
        </p:spPr>
        <p:txBody>
          <a:bodyPr lIns="0" tIns="0" rIns="0" bIns="0" anchor="t">
            <a:noAutofit/>
          </a:bodyPr>
          <a:lstStyle>
            <a:lvl1pPr marL="0" indent="0">
              <a:lnSpc>
                <a:spcPct val="100000"/>
              </a:lnSpc>
              <a:spcBef>
                <a:spcPts val="0"/>
              </a:spcBef>
              <a:buSzTx/>
              <a:buNone/>
              <a:defRPr sz="1687">
                <a:solidFill>
                  <a:schemeClr val="bg1"/>
                </a:solidFill>
              </a:defRPr>
            </a:lvl1pPr>
            <a:lvl2pPr marL="0" indent="160736">
              <a:lnSpc>
                <a:spcPct val="100000"/>
              </a:lnSpc>
              <a:spcBef>
                <a:spcPts val="0"/>
              </a:spcBef>
              <a:buSzTx/>
              <a:buNone/>
              <a:defRPr sz="2250">
                <a:solidFill>
                  <a:srgbClr val="FFFFFF"/>
                </a:solidFill>
              </a:defRPr>
            </a:lvl2pPr>
            <a:lvl3pPr marL="0" indent="321473">
              <a:lnSpc>
                <a:spcPct val="100000"/>
              </a:lnSpc>
              <a:spcBef>
                <a:spcPts val="0"/>
              </a:spcBef>
              <a:buSzTx/>
              <a:buNone/>
              <a:defRPr sz="2250">
                <a:solidFill>
                  <a:srgbClr val="FFFFFF"/>
                </a:solidFill>
              </a:defRPr>
            </a:lvl3pPr>
            <a:lvl4pPr marL="0" indent="482211">
              <a:lnSpc>
                <a:spcPct val="100000"/>
              </a:lnSpc>
              <a:spcBef>
                <a:spcPts val="0"/>
              </a:spcBef>
              <a:buSzTx/>
              <a:buNone/>
              <a:defRPr sz="2250">
                <a:solidFill>
                  <a:srgbClr val="FFFFFF"/>
                </a:solidFill>
              </a:defRPr>
            </a:lvl4pPr>
            <a:lvl5pPr marL="0" indent="642947">
              <a:lnSpc>
                <a:spcPct val="100000"/>
              </a:lnSpc>
              <a:spcBef>
                <a:spcPts val="0"/>
              </a:spcBef>
              <a:buSzTx/>
              <a:buNone/>
              <a:defRPr sz="2250">
                <a:solidFill>
                  <a:srgbClr val="FFFFFF"/>
                </a:solidFill>
              </a:defRPr>
            </a:lvl5pPr>
          </a:lstStyle>
          <a:p>
            <a:r>
              <a:rPr lang="de-DE"/>
              <a:t>Untertitel</a:t>
            </a:r>
            <a:endParaRPr/>
          </a:p>
        </p:txBody>
      </p:sp>
    </p:spTree>
    <p:extLst>
      <p:ext uri="{BB962C8B-B14F-4D97-AF65-F5344CB8AC3E}">
        <p14:creationId xmlns:p14="http://schemas.microsoft.com/office/powerpoint/2010/main" val="222172984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Divider (weiß)">
    <p:bg>
      <p:bgPr>
        <a:solidFill>
          <a:schemeClr val="bg1">
            <a:lumMod val="95000"/>
          </a:schemeClr>
        </a:solidFill>
        <a:effectLst/>
      </p:bgPr>
    </p:bg>
    <p:spTree>
      <p:nvGrpSpPr>
        <p:cNvPr id="1" name=""/>
        <p:cNvGrpSpPr/>
        <p:nvPr/>
      </p:nvGrpSpPr>
      <p:grpSpPr>
        <a:xfrm>
          <a:off x="0" y="0"/>
          <a:ext cx="0" cy="0"/>
          <a:chOff x="0" y="0"/>
          <a:chExt cx="0" cy="0"/>
        </a:xfrm>
      </p:grpSpPr>
      <p:sp>
        <p:nvSpPr>
          <p:cNvPr id="22" name="Shape 22"/>
          <p:cNvSpPr>
            <a:spLocks noGrp="1"/>
          </p:cNvSpPr>
          <p:nvPr>
            <p:ph type="title" hasCustomPrompt="1"/>
          </p:nvPr>
        </p:nvSpPr>
        <p:spPr>
          <a:xfrm>
            <a:off x="1190625" y="1160862"/>
            <a:ext cx="9810750" cy="663077"/>
          </a:xfrm>
          <a:prstGeom prst="rect">
            <a:avLst/>
          </a:prstGeom>
        </p:spPr>
        <p:txBody>
          <a:bodyPr lIns="0" tIns="0" rIns="0" bIns="0" anchor="t" anchorCtr="0"/>
          <a:lstStyle>
            <a:lvl1pPr algn="l">
              <a:defRPr sz="4640">
                <a:solidFill>
                  <a:schemeClr val="bg2"/>
                </a:solidFill>
              </a:defRPr>
            </a:lvl1pPr>
          </a:lstStyle>
          <a:p>
            <a:r>
              <a:rPr err="1"/>
              <a:t>Titeltext</a:t>
            </a:r>
            <a:endParaRPr/>
          </a:p>
        </p:txBody>
      </p:sp>
      <p:sp>
        <p:nvSpPr>
          <p:cNvPr id="23" name="Shape 23"/>
          <p:cNvSpPr>
            <a:spLocks noGrp="1"/>
          </p:cNvSpPr>
          <p:nvPr>
            <p:ph type="body" sz="half" idx="1" hasCustomPrompt="1"/>
          </p:nvPr>
        </p:nvSpPr>
        <p:spPr>
          <a:xfrm>
            <a:off x="1190625" y="1940213"/>
            <a:ext cx="9810750" cy="1882455"/>
          </a:xfrm>
          <a:prstGeom prst="rect">
            <a:avLst/>
          </a:prstGeom>
        </p:spPr>
        <p:txBody>
          <a:bodyPr lIns="0" tIns="0" rIns="0" bIns="0" anchor="t">
            <a:noAutofit/>
          </a:bodyPr>
          <a:lstStyle>
            <a:lvl1pPr marL="0" indent="0">
              <a:lnSpc>
                <a:spcPct val="100000"/>
              </a:lnSpc>
              <a:spcBef>
                <a:spcPts val="0"/>
              </a:spcBef>
              <a:buSzTx/>
              <a:buNone/>
              <a:defRPr sz="1687">
                <a:solidFill>
                  <a:schemeClr val="tx2"/>
                </a:solidFill>
              </a:defRPr>
            </a:lvl1pPr>
            <a:lvl2pPr marL="0" indent="160736">
              <a:lnSpc>
                <a:spcPct val="100000"/>
              </a:lnSpc>
              <a:spcBef>
                <a:spcPts val="0"/>
              </a:spcBef>
              <a:buSzTx/>
              <a:buNone/>
              <a:defRPr sz="2250">
                <a:solidFill>
                  <a:srgbClr val="FFFFFF"/>
                </a:solidFill>
              </a:defRPr>
            </a:lvl2pPr>
            <a:lvl3pPr marL="0" indent="321473">
              <a:lnSpc>
                <a:spcPct val="100000"/>
              </a:lnSpc>
              <a:spcBef>
                <a:spcPts val="0"/>
              </a:spcBef>
              <a:buSzTx/>
              <a:buNone/>
              <a:defRPr sz="2250">
                <a:solidFill>
                  <a:srgbClr val="FFFFFF"/>
                </a:solidFill>
              </a:defRPr>
            </a:lvl3pPr>
            <a:lvl4pPr marL="0" indent="482211">
              <a:lnSpc>
                <a:spcPct val="100000"/>
              </a:lnSpc>
              <a:spcBef>
                <a:spcPts val="0"/>
              </a:spcBef>
              <a:buSzTx/>
              <a:buNone/>
              <a:defRPr sz="2250">
                <a:solidFill>
                  <a:srgbClr val="FFFFFF"/>
                </a:solidFill>
              </a:defRPr>
            </a:lvl4pPr>
            <a:lvl5pPr marL="0" indent="642947">
              <a:lnSpc>
                <a:spcPct val="100000"/>
              </a:lnSpc>
              <a:spcBef>
                <a:spcPts val="0"/>
              </a:spcBef>
              <a:buSzTx/>
              <a:buNone/>
              <a:defRPr sz="2250">
                <a:solidFill>
                  <a:srgbClr val="FFFFFF"/>
                </a:solidFill>
              </a:defRPr>
            </a:lvl5pPr>
          </a:lstStyle>
          <a:p>
            <a:r>
              <a:rPr lang="de-DE"/>
              <a:t>Untertitel</a:t>
            </a:r>
            <a:endParaRPr/>
          </a:p>
        </p:txBody>
      </p:sp>
    </p:spTree>
    <p:extLst>
      <p:ext uri="{BB962C8B-B14F-4D97-AF65-F5344CB8AC3E}">
        <p14:creationId xmlns:p14="http://schemas.microsoft.com/office/powerpoint/2010/main" val="1945693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noFill/>
        </p:spPr>
        <p:txBody>
          <a:bodyPr tIns="0"/>
          <a:lstStyle>
            <a:lvl1pPr>
              <a:defRPr>
                <a:noFill/>
              </a:defRPr>
            </a:lvl1pPr>
          </a:lstStyle>
          <a:p>
            <a:fld id="{2FE27420-222A-463B-8256-D41742C5AB6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noFill/>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noFill/>
        </p:spPr>
        <p:txBody>
          <a:bodyPr tIns="0"/>
          <a:lstStyle>
            <a:lvl1pPr>
              <a:defRPr>
                <a:noFill/>
              </a:defRPr>
            </a:lvl1pPr>
          </a:lstStyle>
          <a:p>
            <a:fld id="{D612FFA8-16F3-4D16-935C-858579C7B661}" type="slidenum">
              <a:rPr lang="de-DE" smtClean="0"/>
              <a:pPr/>
              <a:t>‹Nr.›</a:t>
            </a:fld>
            <a:endParaRPr lang="de-DE"/>
          </a:p>
        </p:txBody>
      </p:sp>
      <p:sp>
        <p:nvSpPr>
          <p:cNvPr id="13" name="Freihandform: Form 12">
            <a:extLst>
              <a:ext uri="{FF2B5EF4-FFF2-40B4-BE49-F238E27FC236}">
                <a16:creationId xmlns:a16="http://schemas.microsoft.com/office/drawing/2014/main" id="{DA14701B-D513-4495-8877-6C65BAB72D9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EC3C4CAD-DA0D-5ED3-C188-046780ED27C1}"/>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35240525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fault Seite (weiss)">
    <p:bg>
      <p:bgPr>
        <a:solidFill>
          <a:schemeClr val="bg1"/>
        </a:solidFill>
        <a:effectLst/>
      </p:bgPr>
    </p:bg>
    <p:spTree>
      <p:nvGrpSpPr>
        <p:cNvPr id="1" name=""/>
        <p:cNvGrpSpPr/>
        <p:nvPr/>
      </p:nvGrpSpPr>
      <p:grpSpPr>
        <a:xfrm>
          <a:off x="0" y="0"/>
          <a:ext cx="0" cy="0"/>
          <a:chOff x="0" y="0"/>
          <a:chExt cx="0" cy="0"/>
        </a:xfrm>
      </p:grpSpPr>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11" name="Textplatzhalter 2"/>
          <p:cNvSpPr>
            <a:spLocks noGrp="1"/>
          </p:cNvSpPr>
          <p:nvPr>
            <p:ph type="body" sz="quarter" idx="10"/>
          </p:nvPr>
        </p:nvSpPr>
        <p:spPr>
          <a:xfrm>
            <a:off x="479250" y="1783706"/>
            <a:ext cx="11233500" cy="4600107"/>
          </a:xfrm>
        </p:spPr>
        <p:txBody>
          <a:bodyPr lIns="144000" tIns="144000" rIns="144000" bIns="144000"/>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 1">
            <a:extLst>
              <a:ext uri="{FF2B5EF4-FFF2-40B4-BE49-F238E27FC236}">
                <a16:creationId xmlns:a16="http://schemas.microsoft.com/office/drawing/2014/main" id="{4EC042C0-E440-1844-BDCC-3D0F9D220334}"/>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52454E3-EFC4-BD48-839D-DF51113657BD}"/>
              </a:ext>
            </a:extLst>
          </p:cNvPr>
          <p:cNvSpPr>
            <a:spLocks noGrp="1"/>
          </p:cNvSpPr>
          <p:nvPr>
            <p:ph type="ftr" sz="quarter" idx="4294967295"/>
          </p:nvPr>
        </p:nvSpPr>
        <p:spPr>
          <a:xfrm>
            <a:off x="479250" y="6361062"/>
            <a:ext cx="11233344" cy="129907"/>
          </a:xfrm>
        </p:spPr>
        <p:txBody>
          <a:bodyPr/>
          <a:lstStyle>
            <a:lvl1pPr>
              <a:defRPr sz="844"/>
            </a:lvl1pPr>
          </a:lstStyle>
          <a:p>
            <a:pPr>
              <a:tabLst>
                <a:tab pos="186411" algn="r"/>
                <a:tab pos="314776" algn="l"/>
              </a:tabLst>
            </a:pPr>
            <a:r>
              <a:rPr lang="de-DE"/>
              <a:t>Hier kann eine Fußzeile stehen</a:t>
            </a:r>
          </a:p>
        </p:txBody>
      </p:sp>
    </p:spTree>
    <p:extLst>
      <p:ext uri="{BB962C8B-B14F-4D97-AF65-F5344CB8AC3E}">
        <p14:creationId xmlns:p14="http://schemas.microsoft.com/office/powerpoint/2010/main" val="2208030458"/>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ite mit Untertitel">
    <p:bg>
      <p:bgPr>
        <a:solidFill>
          <a:schemeClr val="bg1"/>
        </a:solidFill>
        <a:effectLst/>
      </p:bgPr>
    </p:bg>
    <p:spTree>
      <p:nvGrpSpPr>
        <p:cNvPr id="1" name=""/>
        <p:cNvGrpSpPr/>
        <p:nvPr/>
      </p:nvGrpSpPr>
      <p:grpSpPr>
        <a:xfrm>
          <a:off x="0" y="0"/>
          <a:ext cx="0" cy="0"/>
          <a:chOff x="0" y="0"/>
          <a:chExt cx="0" cy="0"/>
        </a:xfrm>
      </p:grpSpPr>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11" name="Textplatzhalter 2"/>
          <p:cNvSpPr>
            <a:spLocks noGrp="1"/>
          </p:cNvSpPr>
          <p:nvPr>
            <p:ph type="body" sz="quarter" idx="10"/>
          </p:nvPr>
        </p:nvSpPr>
        <p:spPr>
          <a:xfrm>
            <a:off x="479250" y="2212331"/>
            <a:ext cx="11233500" cy="4171482"/>
          </a:xfrm>
        </p:spPr>
        <p:txBody>
          <a:bodyPr lIns="144000" tIns="144000" rIns="144000" bIns="144000"/>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 1">
            <a:extLst>
              <a:ext uri="{FF2B5EF4-FFF2-40B4-BE49-F238E27FC236}">
                <a16:creationId xmlns:a16="http://schemas.microsoft.com/office/drawing/2014/main" id="{4EC042C0-E440-1844-BDCC-3D0F9D220334}"/>
              </a:ext>
            </a:extLst>
          </p:cNvPr>
          <p:cNvSpPr>
            <a:spLocks noGrp="1"/>
          </p:cNvSpPr>
          <p:nvPr>
            <p:ph type="title"/>
          </p:nvPr>
        </p:nvSpPr>
        <p:spPr/>
        <p:txBody>
          <a:bodyPr/>
          <a:lstStyle/>
          <a:p>
            <a:r>
              <a:rPr lang="de-DE"/>
              <a:t>Mastertitelformat bearbeiten</a:t>
            </a:r>
          </a:p>
        </p:txBody>
      </p:sp>
      <p:sp>
        <p:nvSpPr>
          <p:cNvPr id="5" name="Fußzeilenplatzhalter 4">
            <a:extLst>
              <a:ext uri="{FF2B5EF4-FFF2-40B4-BE49-F238E27FC236}">
                <a16:creationId xmlns:a16="http://schemas.microsoft.com/office/drawing/2014/main" id="{152454E3-EFC4-BD48-839D-DF51113657BD}"/>
              </a:ext>
            </a:extLst>
          </p:cNvPr>
          <p:cNvSpPr>
            <a:spLocks noGrp="1"/>
          </p:cNvSpPr>
          <p:nvPr>
            <p:ph type="ftr" sz="quarter" idx="4294967295"/>
          </p:nvPr>
        </p:nvSpPr>
        <p:spPr>
          <a:xfrm>
            <a:off x="479250" y="6361062"/>
            <a:ext cx="11233344" cy="129907"/>
          </a:xfrm>
        </p:spPr>
        <p:txBody>
          <a:bodyPr/>
          <a:lstStyle>
            <a:lvl1pPr>
              <a:defRPr sz="844"/>
            </a:lvl1pPr>
          </a:lstStyle>
          <a:p>
            <a:pPr>
              <a:tabLst>
                <a:tab pos="186411" algn="r"/>
                <a:tab pos="314776" algn="l"/>
              </a:tabLst>
            </a:pPr>
            <a:r>
              <a:rPr lang="de-DE"/>
              <a:t>Hier kann eine Fußzeile stehen</a:t>
            </a:r>
          </a:p>
        </p:txBody>
      </p:sp>
      <p:sp>
        <p:nvSpPr>
          <p:cNvPr id="6" name="Textplatzhalter 2">
            <a:extLst>
              <a:ext uri="{FF2B5EF4-FFF2-40B4-BE49-F238E27FC236}">
                <a16:creationId xmlns:a16="http://schemas.microsoft.com/office/drawing/2014/main" id="{D2C573FE-DEB3-5C4C-834F-A2423CCAE551}"/>
              </a:ext>
            </a:extLst>
          </p:cNvPr>
          <p:cNvSpPr>
            <a:spLocks noGrp="1"/>
          </p:cNvSpPr>
          <p:nvPr>
            <p:ph type="body" sz="quarter" idx="11"/>
          </p:nvPr>
        </p:nvSpPr>
        <p:spPr>
          <a:xfrm>
            <a:off x="479094" y="1707803"/>
            <a:ext cx="11233500" cy="463429"/>
          </a:xfrm>
        </p:spPr>
        <p:txBody>
          <a:bodyPr lIns="144000" tIns="144000" rIns="144000" bIns="144000">
            <a:noAutofit/>
          </a:bodyPr>
          <a:lstStyle>
            <a:lvl1pPr marL="0" indent="0" algn="ctr">
              <a:lnSpc>
                <a:spcPct val="120000"/>
              </a:lnSpc>
              <a:buNone/>
              <a:defRPr sz="1406" b="1" i="0">
                <a:latin typeface="Museo Sans 700" panose="02000000000000000000" pitchFamily="2" charset="77"/>
              </a:defRPr>
            </a:lvl1pPr>
            <a:lvl2pPr marL="151877" indent="0" algn="ctr">
              <a:lnSpc>
                <a:spcPct val="120000"/>
              </a:lnSpc>
              <a:buNone/>
              <a:defRPr sz="1406" b="1" i="0">
                <a:latin typeface="Museo Sans 700" panose="02000000000000000000" pitchFamily="2" charset="77"/>
              </a:defRPr>
            </a:lvl2pPr>
            <a:lvl3pPr marL="303754" indent="0" algn="ctr">
              <a:lnSpc>
                <a:spcPct val="120000"/>
              </a:lnSpc>
              <a:buNone/>
              <a:defRPr sz="1406" b="1" i="0">
                <a:latin typeface="Museo Sans 700" panose="02000000000000000000" pitchFamily="2" charset="77"/>
              </a:defRPr>
            </a:lvl3pPr>
            <a:lvl4pPr marL="455632" indent="0" algn="ctr">
              <a:lnSpc>
                <a:spcPct val="120000"/>
              </a:lnSpc>
              <a:buNone/>
              <a:defRPr sz="1406" b="1" i="0">
                <a:latin typeface="Museo Sans 700" panose="02000000000000000000" pitchFamily="2" charset="77"/>
              </a:defRPr>
            </a:lvl4pPr>
            <a:lvl5pPr marL="607509" indent="0" algn="ctr">
              <a:lnSpc>
                <a:spcPct val="120000"/>
              </a:lnSpc>
              <a:buNone/>
              <a:defRPr sz="1406" b="1" i="0">
                <a:latin typeface="Museo Sans 700" panose="02000000000000000000" pitchFamily="2" charset="77"/>
              </a:defRPr>
            </a:lvl5pPr>
          </a:lstStyle>
          <a:p>
            <a:pPr lvl="0"/>
            <a:r>
              <a:rPr lang="de-DE"/>
              <a:t>Mastertextformat bearbeiten</a:t>
            </a:r>
          </a:p>
        </p:txBody>
      </p:sp>
    </p:spTree>
    <p:extLst>
      <p:ext uri="{BB962C8B-B14F-4D97-AF65-F5344CB8AC3E}">
        <p14:creationId xmlns:p14="http://schemas.microsoft.com/office/powerpoint/2010/main" val="115291841"/>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fault Seite (rot)">
    <p:bg>
      <p:bgPr>
        <a:solidFill>
          <a:srgbClr val="FD848D"/>
        </a:solid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lvl1pPr>
              <a:defRPr>
                <a:solidFill>
                  <a:schemeClr val="tx2"/>
                </a:solidFill>
              </a:defRPr>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7" name="Textplatzhalter 2"/>
          <p:cNvSpPr>
            <a:spLocks noGrp="1"/>
          </p:cNvSpPr>
          <p:nvPr>
            <p:ph type="body" sz="quarter" idx="10"/>
          </p:nvPr>
        </p:nvSpPr>
        <p:spPr>
          <a:xfrm>
            <a:off x="479250" y="1783706"/>
            <a:ext cx="11233500"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dirty="0"/>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3159503871"/>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Seite (mint)">
    <p:bg>
      <p:bgPr>
        <a:solidFill>
          <a:srgbClr val="B0E4E1"/>
        </a:solid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prstGeom prst="rect">
            <a:avLst/>
          </a:prstGeom>
        </p:spPr>
        <p:txBody>
          <a:body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7" name="Textplatzhalter 2"/>
          <p:cNvSpPr>
            <a:spLocks noGrp="1"/>
          </p:cNvSpPr>
          <p:nvPr>
            <p:ph type="body" sz="quarter" idx="10"/>
          </p:nvPr>
        </p:nvSpPr>
        <p:spPr>
          <a:xfrm>
            <a:off x="479250" y="1783706"/>
            <a:ext cx="11233500" cy="4708177"/>
          </a:xfrm>
          <a:ln w="12700">
            <a:miter lim="400000"/>
          </a:ln>
        </p:spPr>
        <p:txBody>
          <a:bodyPr lIns="144000" tIns="144000" rIns="144000" bIns="144000" anchor="t" anchorCtr="0">
            <a:normAutofit/>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2617246824"/>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ilelement Linie ">
    <p:bg>
      <p:bgPr>
        <a:solidFill>
          <a:schemeClr val="bg1"/>
        </a:solid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xfrm>
            <a:off x="479250" y="354378"/>
            <a:ext cx="11233500" cy="1347219"/>
          </a:xfrm>
          <a:prstGeom prst="rect">
            <a:avLst/>
          </a:prstGeom>
        </p:spPr>
        <p:txBody>
          <a:body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11" name="Textplatzhalter 2"/>
          <p:cNvSpPr>
            <a:spLocks noGrp="1"/>
          </p:cNvSpPr>
          <p:nvPr>
            <p:ph type="body" sz="quarter" idx="10" hasCustomPrompt="1"/>
          </p:nvPr>
        </p:nvSpPr>
        <p:spPr>
          <a:xfrm>
            <a:off x="479250" y="1783706"/>
            <a:ext cx="11233500" cy="4708177"/>
          </a:xfrm>
          <a:ln w="12700">
            <a:miter lim="400000"/>
          </a:ln>
        </p:spPr>
        <p:txBody>
          <a:bodyPr lIns="144000" tIns="144000" rIns="144000" bIns="144000" anchor="t" anchorCtr="0">
            <a:normAutofit/>
          </a:bodyPr>
          <a:lstStyle>
            <a:lvl1pPr>
              <a:defRPr lang="de-DE"/>
            </a:lvl1pPr>
            <a:lvl2pPr>
              <a:defRPr lang="de-DE"/>
            </a:lvl2pPr>
            <a:lvl3pPr>
              <a:defRPr lang="de-DE"/>
            </a:lvl3pPr>
            <a:lvl4pPr>
              <a:defRPr lang="de-DE"/>
            </a:lvl4pPr>
            <a:lvl5pPr>
              <a:defRPr lang="de-DE"/>
            </a:lvl5pPr>
          </a:lstStyle>
          <a:p>
            <a:pPr lvl="0">
              <a:lnSpc>
                <a:spcPct val="120000"/>
              </a:lnSpc>
            </a:pPr>
            <a:r>
              <a:rPr lang="de-DE"/>
              <a:t>Formatvorlagen des Textmasters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cxnSp>
        <p:nvCxnSpPr>
          <p:cNvPr id="4" name="Gerader Verbinder 3"/>
          <p:cNvCxnSpPr/>
          <p:nvPr userDrawn="1"/>
        </p:nvCxnSpPr>
        <p:spPr>
          <a:xfrm>
            <a:off x="479250" y="1742650"/>
            <a:ext cx="11233500" cy="0"/>
          </a:xfrm>
          <a:prstGeom prst="line">
            <a:avLst/>
          </a:prstGeom>
          <a:noFill/>
          <a:ln w="31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41033405"/>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Text (weiss)">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D336EA2-6CF4-2140-9FA3-BA06B3DE536D}"/>
              </a:ext>
            </a:extLst>
          </p:cNvPr>
          <p:cNvSpPr/>
          <p:nvPr userDrawn="1"/>
        </p:nvSpPr>
        <p:spPr>
          <a:xfrm>
            <a:off x="4092247" y="0"/>
            <a:ext cx="8099753" cy="68580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marL="0" marR="0" indent="0" algn="ctr" defTabSz="410751" rtl="0" fontAlgn="auto" latinLnBrk="0" hangingPunct="0">
              <a:lnSpc>
                <a:spcPct val="100000"/>
              </a:lnSpc>
              <a:spcBef>
                <a:spcPts val="0"/>
              </a:spcBef>
              <a:spcAft>
                <a:spcPts val="0"/>
              </a:spcAft>
              <a:buClrTx/>
              <a:buSzTx/>
              <a:buFontTx/>
              <a:buNone/>
              <a:tabLst/>
            </a:pPr>
            <a:endParaRPr kumimoji="0" lang="de-DE" sz="1266" b="0" i="0" u="none" strike="noStrike" cap="none" spc="0" normalizeH="0" baseline="0">
              <a:ln>
                <a:noFill/>
              </a:ln>
              <a:solidFill>
                <a:srgbClr val="FFFFFF"/>
              </a:solidFill>
              <a:effectLst/>
              <a:uFillTx/>
              <a:latin typeface="Museo Sans 300"/>
              <a:ea typeface="Museo Sans 300"/>
              <a:cs typeface="Museo Sans 300"/>
              <a:sym typeface="Museo Sans 300"/>
            </a:endParaRPr>
          </a:p>
        </p:txBody>
      </p:sp>
      <p:sp>
        <p:nvSpPr>
          <p:cNvPr id="32" name="Shape 32"/>
          <p:cNvSpPr>
            <a:spLocks noGrp="1"/>
          </p:cNvSpPr>
          <p:nvPr>
            <p:ph type="title"/>
          </p:nvPr>
        </p:nvSpPr>
        <p:spPr>
          <a:xfrm>
            <a:off x="479251" y="354378"/>
            <a:ext cx="3356335" cy="1347219"/>
          </a:xfrm>
          <a:prstGeom prst="rect">
            <a:avLst/>
          </a:prstGeom>
        </p:spPr>
        <p:txBody>
          <a:bodyPr/>
          <a:lstStyle>
            <a:lvl1pPr algn="l">
              <a:defRPr sz="3094"/>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3" name="Textplatzhalter 2"/>
          <p:cNvSpPr>
            <a:spLocks noGrp="1"/>
          </p:cNvSpPr>
          <p:nvPr>
            <p:ph type="body" sz="quarter" idx="10"/>
          </p:nvPr>
        </p:nvSpPr>
        <p:spPr>
          <a:xfrm>
            <a:off x="479252" y="1795446"/>
            <a:ext cx="3356335"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
        <p:nvSpPr>
          <p:cNvPr id="6" name="Textplatzhalter 2">
            <a:extLst>
              <a:ext uri="{FF2B5EF4-FFF2-40B4-BE49-F238E27FC236}">
                <a16:creationId xmlns:a16="http://schemas.microsoft.com/office/drawing/2014/main" id="{A85447E2-F863-F64D-9AC2-405C53C30E30}"/>
              </a:ext>
            </a:extLst>
          </p:cNvPr>
          <p:cNvSpPr>
            <a:spLocks noGrp="1"/>
          </p:cNvSpPr>
          <p:nvPr>
            <p:ph type="body" sz="quarter" idx="11"/>
          </p:nvPr>
        </p:nvSpPr>
        <p:spPr>
          <a:xfrm>
            <a:off x="4331849" y="354377"/>
            <a:ext cx="7380900" cy="6149246"/>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p:txBody>
      </p:sp>
    </p:spTree>
    <p:extLst>
      <p:ext uri="{BB962C8B-B14F-4D97-AF65-F5344CB8AC3E}">
        <p14:creationId xmlns:p14="http://schemas.microsoft.com/office/powerpoint/2010/main" val="2182176569"/>
      </p:ext>
    </p:extLst>
  </p:cSld>
  <p:clrMapOvr>
    <a:masterClrMapping/>
  </p:clrMapOvr>
  <p:transition spd="med"/>
  <p:extLst>
    <p:ext uri="{DCECCB84-F9BA-43D5-87BE-67443E8EF086}">
      <p15:sldGuideLst xmlns:p15="http://schemas.microsoft.com/office/powerpoint/2012/main">
        <p15:guide id="1" orient="horz" pos="5816">
          <p15:clr>
            <a:srgbClr val="FBAE40"/>
          </p15:clr>
        </p15:guide>
        <p15:guide id="2" pos="5462">
          <p15:clr>
            <a:srgbClr val="FBAE40"/>
          </p15:clr>
        </p15:guide>
        <p15:guide id="3" orient="horz" pos="159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 Text (weiss)">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D336EA2-6CF4-2140-9FA3-BA06B3DE536D}"/>
              </a:ext>
            </a:extLst>
          </p:cNvPr>
          <p:cNvSpPr/>
          <p:nvPr userDrawn="1"/>
        </p:nvSpPr>
        <p:spPr>
          <a:xfrm>
            <a:off x="8142124" y="0"/>
            <a:ext cx="4049876" cy="68580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marL="0" marR="0" indent="0" algn="ctr" defTabSz="410751" rtl="0" fontAlgn="auto" latinLnBrk="0" hangingPunct="0">
              <a:lnSpc>
                <a:spcPct val="100000"/>
              </a:lnSpc>
              <a:spcBef>
                <a:spcPts val="0"/>
              </a:spcBef>
              <a:spcAft>
                <a:spcPts val="0"/>
              </a:spcAft>
              <a:buClrTx/>
              <a:buSzTx/>
              <a:buFontTx/>
              <a:buNone/>
              <a:tabLst/>
            </a:pPr>
            <a:endParaRPr kumimoji="0" lang="de-DE" sz="1266" b="0" i="0" u="none" strike="noStrike" cap="none" spc="0" normalizeH="0" baseline="0">
              <a:ln>
                <a:noFill/>
              </a:ln>
              <a:solidFill>
                <a:srgbClr val="FFFFFF"/>
              </a:solidFill>
              <a:effectLst/>
              <a:uFillTx/>
              <a:latin typeface="Museo Sans 300"/>
              <a:ea typeface="Museo Sans 300"/>
              <a:cs typeface="Museo Sans 300"/>
              <a:sym typeface="Museo Sans 300"/>
            </a:endParaRPr>
          </a:p>
        </p:txBody>
      </p:sp>
      <p:sp>
        <p:nvSpPr>
          <p:cNvPr id="32" name="Shape 32"/>
          <p:cNvSpPr>
            <a:spLocks noGrp="1"/>
          </p:cNvSpPr>
          <p:nvPr>
            <p:ph type="title"/>
          </p:nvPr>
        </p:nvSpPr>
        <p:spPr>
          <a:xfrm>
            <a:off x="479251" y="354378"/>
            <a:ext cx="7256841" cy="1347219"/>
          </a:xfrm>
          <a:prstGeom prst="rect">
            <a:avLst/>
          </a:prstGeom>
        </p:spPr>
        <p:txBody>
          <a:bodyPr/>
          <a:lstStyle>
            <a:lvl1pPr algn="l">
              <a:defRPr sz="3094"/>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3" name="Textplatzhalter 2"/>
          <p:cNvSpPr>
            <a:spLocks noGrp="1"/>
          </p:cNvSpPr>
          <p:nvPr>
            <p:ph type="body" sz="quarter" idx="10"/>
          </p:nvPr>
        </p:nvSpPr>
        <p:spPr>
          <a:xfrm>
            <a:off x="479251" y="1795446"/>
            <a:ext cx="7256842" cy="4708177"/>
          </a:xfrm>
          <a:ln w="12700">
            <a:miter lim="400000"/>
          </a:ln>
        </p:spPr>
        <p:txBody>
          <a:bodyPr lIns="144000" tIns="144000" rIns="144000" bIns="144000" anchor="t" anchorCtr="0">
            <a:normAutofit/>
          </a:bodyPr>
          <a:lstStyle>
            <a:lvl1pPr>
              <a:defRPr lang="de-DE"/>
            </a:lvl1pPr>
            <a:lvl2pPr>
              <a:defRPr lang="de-DE"/>
            </a:lvl2pPr>
            <a:lvl3pPr>
              <a:defRPr lang="de-DE"/>
            </a:lvl3pPr>
            <a:lvl4pPr>
              <a:defRPr lang="de-DE"/>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3819630578"/>
      </p:ext>
    </p:extLst>
  </p:cSld>
  <p:clrMapOvr>
    <a:masterClrMapping/>
  </p:clrMapOvr>
  <p:transition spd="med"/>
  <p:extLst>
    <p:ext uri="{DCECCB84-F9BA-43D5-87BE-67443E8EF086}">
      <p15:sldGuideLst xmlns:p15="http://schemas.microsoft.com/office/powerpoint/2012/main">
        <p15:guide id="1" orient="horz" pos="5816">
          <p15:clr>
            <a:srgbClr val="FBAE40"/>
          </p15:clr>
        </p15:guide>
        <p15:guide id="2" pos="5462">
          <p15:clr>
            <a:srgbClr val="FBAE40"/>
          </p15:clr>
        </p15:guide>
        <p15:guide id="3" orient="horz" pos="159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spaltiger Text (weiss)">
    <p:bg>
      <p:bgPr>
        <a:solidFill>
          <a:schemeClr val="bg1"/>
        </a:solid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xfrm>
            <a:off x="479250" y="354378"/>
            <a:ext cx="11233500" cy="1347219"/>
          </a:xfrm>
          <a:prstGeom prst="rect">
            <a:avLst/>
          </a:prstGeom>
        </p:spPr>
        <p:txBody>
          <a:body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6" name="Textplatzhalter 2"/>
          <p:cNvSpPr>
            <a:spLocks noGrp="1"/>
          </p:cNvSpPr>
          <p:nvPr>
            <p:ph type="body" sz="quarter" idx="11"/>
          </p:nvPr>
        </p:nvSpPr>
        <p:spPr>
          <a:xfrm>
            <a:off x="479250" y="1783706"/>
            <a:ext cx="5564059"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
        <p:nvSpPr>
          <p:cNvPr id="7" name="Textplatzhalter 2"/>
          <p:cNvSpPr>
            <a:spLocks noGrp="1"/>
          </p:cNvSpPr>
          <p:nvPr>
            <p:ph type="body" sz="quarter" idx="12"/>
          </p:nvPr>
        </p:nvSpPr>
        <p:spPr>
          <a:xfrm>
            <a:off x="6148691" y="1783706"/>
            <a:ext cx="5564059"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1913396992"/>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spaltiger Text (blau)">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FD24EB0-3D79-E142-8762-21094DFB2A9E}"/>
              </a:ext>
            </a:extLst>
          </p:cNvPr>
          <p:cNvSpPr/>
          <p:nvPr userDrawn="1"/>
        </p:nvSpPr>
        <p:spPr>
          <a:xfrm>
            <a:off x="6096000" y="0"/>
            <a:ext cx="6096000" cy="6859688"/>
          </a:xfrm>
          <a:prstGeom prst="rect">
            <a:avLst/>
          </a:prstGeom>
          <a:solidFill>
            <a:srgbClr val="00064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marL="0" marR="0" indent="0" algn="ctr" defTabSz="410751" rtl="0" fontAlgn="auto" latinLnBrk="0" hangingPunct="0">
              <a:lnSpc>
                <a:spcPct val="100000"/>
              </a:lnSpc>
              <a:spcBef>
                <a:spcPts val="0"/>
              </a:spcBef>
              <a:spcAft>
                <a:spcPts val="0"/>
              </a:spcAft>
              <a:buClrTx/>
              <a:buSzTx/>
              <a:buFontTx/>
              <a:buNone/>
              <a:tabLst/>
            </a:pPr>
            <a:endParaRPr kumimoji="0" lang="de-DE" sz="1266" b="0" i="0" u="none" strike="noStrike" cap="none" spc="0" normalizeH="0" baseline="0">
              <a:ln>
                <a:noFill/>
              </a:ln>
              <a:solidFill>
                <a:srgbClr val="FFFFFF"/>
              </a:solidFill>
              <a:effectLst/>
              <a:uFillTx/>
              <a:latin typeface="Museo Sans 300"/>
              <a:ea typeface="Museo Sans 300"/>
              <a:cs typeface="Museo Sans 300"/>
              <a:sym typeface="Museo Sans 300"/>
            </a:endParaRPr>
          </a:p>
        </p:txBody>
      </p:sp>
      <p:sp>
        <p:nvSpPr>
          <p:cNvPr id="32" name="Shape 32"/>
          <p:cNvSpPr>
            <a:spLocks noGrp="1"/>
          </p:cNvSpPr>
          <p:nvPr>
            <p:ph type="title"/>
          </p:nvPr>
        </p:nvSpPr>
        <p:spPr>
          <a:xfrm>
            <a:off x="479251" y="354378"/>
            <a:ext cx="5361024" cy="1347219"/>
          </a:xfrm>
          <a:prstGeom prst="rect">
            <a:avLst/>
          </a:prstGeom>
        </p:spPr>
        <p:txBody>
          <a:bodyPr/>
          <a:lstStyle>
            <a:lvl1pPr algn="l">
              <a:defRPr sz="3094"/>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de-DE" smtClean="0"/>
              <a:pPr/>
              <a:t>‹Nr.›</a:t>
            </a:fld>
            <a:endParaRPr lang="de-DE"/>
          </a:p>
        </p:txBody>
      </p:sp>
      <p:sp>
        <p:nvSpPr>
          <p:cNvPr id="6" name="Textplatzhalter 2"/>
          <p:cNvSpPr>
            <a:spLocks noGrp="1"/>
          </p:cNvSpPr>
          <p:nvPr>
            <p:ph type="body" sz="quarter" idx="11"/>
          </p:nvPr>
        </p:nvSpPr>
        <p:spPr>
          <a:xfrm>
            <a:off x="479250" y="1783706"/>
            <a:ext cx="5361024"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
        <p:nvSpPr>
          <p:cNvPr id="7" name="Textplatzhalter 2"/>
          <p:cNvSpPr>
            <a:spLocks noGrp="1"/>
          </p:cNvSpPr>
          <p:nvPr>
            <p:ph type="body" sz="quarter" idx="12"/>
          </p:nvPr>
        </p:nvSpPr>
        <p:spPr>
          <a:xfrm>
            <a:off x="6351726" y="1783706"/>
            <a:ext cx="5361024" cy="4708177"/>
          </a:xfrm>
          <a:ln w="12700">
            <a:miter lim="400000"/>
          </a:ln>
        </p:spPr>
        <p:txBody>
          <a:bodyPr lIns="144000" tIns="144000" rIns="144000" bIns="144000" anchor="t" anchorCtr="0">
            <a:normAutofit/>
          </a:bodyPr>
          <a:lstStyle>
            <a:lvl1pPr>
              <a:defRPr lang="de-DE" smtClean="0">
                <a:solidFill>
                  <a:schemeClr val="bg1"/>
                </a:solidFill>
              </a:defRPr>
            </a:lvl1pPr>
            <a:lvl2pPr>
              <a:defRPr lang="de-DE" smtClean="0">
                <a:solidFill>
                  <a:schemeClr val="bg1"/>
                </a:solidFill>
              </a:defRPr>
            </a:lvl2pPr>
            <a:lvl3pPr>
              <a:defRPr lang="de-DE" smtClean="0">
                <a:solidFill>
                  <a:schemeClr val="bg1"/>
                </a:solidFill>
              </a:defRPr>
            </a:lvl3pPr>
            <a:lvl4pPr>
              <a:defRPr lang="de-DE" smtClean="0">
                <a:solidFill>
                  <a:schemeClr val="bg1"/>
                </a:solidFill>
              </a:defRPr>
            </a:lvl4pPr>
            <a:lvl5pPr>
              <a:defRPr lang="de-DE">
                <a:solidFill>
                  <a:schemeClr val="bg1"/>
                </a:solidFill>
              </a:defRPr>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2000488257"/>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spaltiger Text (grau)">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FD24EB0-3D79-E142-8762-21094DFB2A9E}"/>
              </a:ext>
            </a:extLst>
          </p:cNvPr>
          <p:cNvSpPr/>
          <p:nvPr userDrawn="1"/>
        </p:nvSpPr>
        <p:spPr>
          <a:xfrm>
            <a:off x="6096000" y="0"/>
            <a:ext cx="6096000" cy="6859688"/>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marL="0" marR="0" indent="0" algn="ctr" defTabSz="410751" rtl="0" fontAlgn="auto" latinLnBrk="0" hangingPunct="0">
              <a:lnSpc>
                <a:spcPct val="100000"/>
              </a:lnSpc>
              <a:spcBef>
                <a:spcPts val="0"/>
              </a:spcBef>
              <a:spcAft>
                <a:spcPts val="0"/>
              </a:spcAft>
              <a:buClrTx/>
              <a:buSzTx/>
              <a:buFontTx/>
              <a:buNone/>
              <a:tabLst/>
            </a:pPr>
            <a:endParaRPr kumimoji="0" lang="de-DE" sz="1266" b="0" i="0" u="none" strike="noStrike" cap="none" spc="0" normalizeH="0" baseline="0">
              <a:ln>
                <a:noFill/>
              </a:ln>
              <a:solidFill>
                <a:srgbClr val="FFFFFF"/>
              </a:solidFill>
              <a:effectLst/>
              <a:uFillTx/>
              <a:latin typeface="Museo Sans 300"/>
              <a:ea typeface="Museo Sans 300"/>
              <a:cs typeface="Museo Sans 300"/>
              <a:sym typeface="Museo Sans 300"/>
            </a:endParaRPr>
          </a:p>
        </p:txBody>
      </p:sp>
      <p:sp>
        <p:nvSpPr>
          <p:cNvPr id="32" name="Shape 32"/>
          <p:cNvSpPr>
            <a:spLocks noGrp="1"/>
          </p:cNvSpPr>
          <p:nvPr>
            <p:ph type="title"/>
          </p:nvPr>
        </p:nvSpPr>
        <p:spPr>
          <a:xfrm>
            <a:off x="479251" y="354378"/>
            <a:ext cx="5361024" cy="1347219"/>
          </a:xfrm>
          <a:prstGeom prst="rect">
            <a:avLst/>
          </a:prstGeom>
        </p:spPr>
        <p:txBody>
          <a:bodyPr/>
          <a:lstStyle>
            <a:lvl1pPr algn="l">
              <a:defRPr sz="3094"/>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lvl1pPr>
              <a:defRPr>
                <a:solidFill>
                  <a:schemeClr val="tx2"/>
                </a:solidFill>
              </a:defRPr>
            </a:lvl1pPr>
          </a:lstStyle>
          <a:p>
            <a:fld id="{86CB4B4D-7CA3-9044-876B-883B54F8677D}" type="slidenum">
              <a:rPr lang="de-DE" smtClean="0"/>
              <a:pPr/>
              <a:t>‹Nr.›</a:t>
            </a:fld>
            <a:endParaRPr lang="de-DE"/>
          </a:p>
        </p:txBody>
      </p:sp>
      <p:sp>
        <p:nvSpPr>
          <p:cNvPr id="6" name="Textplatzhalter 2"/>
          <p:cNvSpPr>
            <a:spLocks noGrp="1"/>
          </p:cNvSpPr>
          <p:nvPr>
            <p:ph type="body" sz="quarter" idx="11"/>
          </p:nvPr>
        </p:nvSpPr>
        <p:spPr>
          <a:xfrm>
            <a:off x="479250" y="1783706"/>
            <a:ext cx="5361024" cy="4708177"/>
          </a:xfrm>
          <a:ln w="12700">
            <a:miter lim="400000"/>
          </a:ln>
        </p:spPr>
        <p:txBody>
          <a:bodyPr lIns="144000" tIns="144000" rIns="144000" bIns="144000" anchor="t" anchorCtr="0">
            <a:normAutofit/>
          </a:bodyPr>
          <a:lstStyle>
            <a:lvl1pPr>
              <a:defRPr lang="de-DE" smtClean="0"/>
            </a:lvl1pPr>
            <a:lvl2pPr>
              <a:defRPr lang="de-DE" smtClean="0"/>
            </a:lvl2pPr>
            <a:lvl3pPr>
              <a:defRPr lang="de-DE" smtClean="0"/>
            </a:lvl3pPr>
            <a:lvl4pPr>
              <a:defRPr lang="de-DE" smtClean="0"/>
            </a:lvl4pPr>
            <a:lvl5pPr>
              <a:defRPr lang="de-DE"/>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
        <p:nvSpPr>
          <p:cNvPr id="7" name="Textplatzhalter 2"/>
          <p:cNvSpPr>
            <a:spLocks noGrp="1"/>
          </p:cNvSpPr>
          <p:nvPr>
            <p:ph type="body" sz="quarter" idx="12"/>
          </p:nvPr>
        </p:nvSpPr>
        <p:spPr>
          <a:xfrm>
            <a:off x="6351726" y="1783706"/>
            <a:ext cx="5361024" cy="4708177"/>
          </a:xfrm>
          <a:ln w="12700">
            <a:miter lim="400000"/>
          </a:ln>
        </p:spPr>
        <p:txBody>
          <a:bodyPr lIns="144000" tIns="144000" rIns="144000" bIns="144000" anchor="t" anchorCtr="0">
            <a:normAutofit/>
          </a:bodyPr>
          <a:lstStyle>
            <a:lvl1pPr>
              <a:defRPr lang="de-DE" smtClean="0">
                <a:solidFill>
                  <a:schemeClr val="tx2"/>
                </a:solidFill>
              </a:defRPr>
            </a:lvl1pPr>
            <a:lvl2pPr>
              <a:defRPr lang="de-DE" smtClean="0">
                <a:solidFill>
                  <a:schemeClr val="tx2"/>
                </a:solidFill>
              </a:defRPr>
            </a:lvl2pPr>
            <a:lvl3pPr>
              <a:defRPr lang="de-DE" smtClean="0">
                <a:solidFill>
                  <a:schemeClr val="tx2"/>
                </a:solidFill>
              </a:defRPr>
            </a:lvl3pPr>
            <a:lvl4pPr>
              <a:defRPr lang="de-DE" smtClean="0">
                <a:solidFill>
                  <a:schemeClr val="tx2"/>
                </a:solidFill>
              </a:defRPr>
            </a:lvl4pPr>
            <a:lvl5pPr>
              <a:defRPr lang="de-DE">
                <a:solidFill>
                  <a:schemeClr val="tx2"/>
                </a:solidFill>
              </a:defRPr>
            </a:lvl5pPr>
          </a:lstStyle>
          <a:p>
            <a:pPr lvl="0">
              <a:lnSpc>
                <a:spcPct val="120000"/>
              </a:lnSpc>
            </a:pPr>
            <a:r>
              <a:rPr lang="de-DE"/>
              <a:t>Mastertextformat bearbeiten</a:t>
            </a:r>
          </a:p>
          <a:p>
            <a:pPr lvl="1">
              <a:lnSpc>
                <a:spcPct val="120000"/>
              </a:lnSpc>
            </a:pPr>
            <a:r>
              <a:rPr lang="de-DE"/>
              <a:t>Zweite Ebene</a:t>
            </a:r>
          </a:p>
          <a:p>
            <a:pPr lvl="2">
              <a:lnSpc>
                <a:spcPct val="120000"/>
              </a:lnSpc>
            </a:pPr>
            <a:r>
              <a:rPr lang="de-DE"/>
              <a:t>Dritte Ebene</a:t>
            </a:r>
          </a:p>
          <a:p>
            <a:pPr lvl="3">
              <a:lnSpc>
                <a:spcPct val="120000"/>
              </a:lnSpc>
            </a:pPr>
            <a:r>
              <a:rPr lang="de-DE"/>
              <a:t>Vierte Ebene</a:t>
            </a:r>
          </a:p>
          <a:p>
            <a:pPr lvl="4">
              <a:lnSpc>
                <a:spcPct val="120000"/>
              </a:lnSpc>
            </a:pPr>
            <a:r>
              <a:rPr lang="de-DE"/>
              <a:t>Fünfte Ebene</a:t>
            </a:r>
          </a:p>
        </p:txBody>
      </p:sp>
    </p:spTree>
    <p:extLst>
      <p:ext uri="{BB962C8B-B14F-4D97-AF65-F5344CB8AC3E}">
        <p14:creationId xmlns:p14="http://schemas.microsoft.com/office/powerpoint/2010/main" val="1401579813"/>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 hier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C0E2480-2885-4465-89AE-498CB504BF7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
        <p:nvSpPr>
          <p:cNvPr id="13" name="Rechteck 12">
            <a:extLst>
              <a:ext uri="{FF2B5EF4-FFF2-40B4-BE49-F238E27FC236}">
                <a16:creationId xmlns:a16="http://schemas.microsoft.com/office/drawing/2014/main" id="{7A74835F-3653-43DE-AB8A-55634C8FAEC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7" name="Grafik 6">
            <a:extLst>
              <a:ext uri="{FF2B5EF4-FFF2-40B4-BE49-F238E27FC236}">
                <a16:creationId xmlns:a16="http://schemas.microsoft.com/office/drawing/2014/main" id="{3CD56697-5B8A-D313-6200-3042BF3AE131}"/>
              </a:ext>
            </a:extLst>
          </p:cNvPr>
          <p:cNvPicPr>
            <a:picLocks noChangeAspect="1"/>
          </p:cNvPicPr>
          <p:nvPr userDrawn="1"/>
        </p:nvPicPr>
        <p:blipFill>
          <a:blip r:embed="rId2"/>
          <a:stretch>
            <a:fillRect/>
          </a:stretch>
        </p:blipFill>
        <p:spPr>
          <a:xfrm>
            <a:off x="0" y="6264315"/>
            <a:ext cx="945105" cy="945105"/>
          </a:xfrm>
          <a:prstGeom prst="rect">
            <a:avLst/>
          </a:prstGeom>
        </p:spPr>
      </p:pic>
      <p:pic>
        <p:nvPicPr>
          <p:cNvPr id="8" name="Grafik 7">
            <a:extLst>
              <a:ext uri="{FF2B5EF4-FFF2-40B4-BE49-F238E27FC236}">
                <a16:creationId xmlns:a16="http://schemas.microsoft.com/office/drawing/2014/main" id="{652D254D-B6BB-8D6B-F6C4-EAC28113E6B7}"/>
              </a:ext>
            </a:extLst>
          </p:cNvPr>
          <p:cNvPicPr>
            <a:picLocks noChangeAspect="1"/>
          </p:cNvPicPr>
          <p:nvPr userDrawn="1"/>
        </p:nvPicPr>
        <p:blipFill rotWithShape="1">
          <a:blip r:embed="rId3"/>
          <a:srcRect t="50000" b="3733"/>
          <a:stretch/>
        </p:blipFill>
        <p:spPr>
          <a:xfrm>
            <a:off x="433" y="3429000"/>
            <a:ext cx="12191135" cy="3173016"/>
          </a:xfrm>
          <a:prstGeom prst="rect">
            <a:avLst/>
          </a:prstGeom>
        </p:spPr>
      </p:pic>
    </p:spTree>
    <p:extLst>
      <p:ext uri="{BB962C8B-B14F-4D97-AF65-F5344CB8AC3E}">
        <p14:creationId xmlns:p14="http://schemas.microsoft.com/office/powerpoint/2010/main" val="2902934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fault Grafikseite (weiss)">
    <p:bg>
      <p:bgPr>
        <a:solidFill>
          <a:schemeClr val="bg1"/>
        </a:solid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xfrm>
            <a:off x="479250" y="354378"/>
            <a:ext cx="4049876" cy="372875"/>
          </a:xfrm>
          <a:prstGeom prst="rect">
            <a:avLst/>
          </a:prstGeom>
        </p:spPr>
        <p:txBody>
          <a:bodyPr lIns="144000" tIns="144000" rIns="144000" bIns="144000" anchor="t">
            <a:noAutofit/>
          </a:bodyPr>
          <a:lstStyle>
            <a:lvl1pPr algn="l">
              <a:defRPr sz="1687">
                <a:solidFill>
                  <a:schemeClr val="bg2"/>
                </a:solidFill>
              </a:defRPr>
            </a:lvl1pPr>
          </a:lstStyle>
          <a:p>
            <a:r>
              <a:rPr lang="de-DE"/>
              <a:t>Mastertitelformat bearbeiten</a:t>
            </a:r>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11" name="Textplatzhalter 2"/>
          <p:cNvSpPr>
            <a:spLocks noGrp="1"/>
          </p:cNvSpPr>
          <p:nvPr>
            <p:ph type="body" sz="quarter" idx="10" hasCustomPrompt="1"/>
          </p:nvPr>
        </p:nvSpPr>
        <p:spPr>
          <a:xfrm>
            <a:off x="479250" y="727254"/>
            <a:ext cx="4049876" cy="527002"/>
          </a:xfrm>
        </p:spPr>
        <p:txBody>
          <a:bodyPr lIns="144000" tIns="144000" rIns="144000" bIns="144000" anchor="t">
            <a:noAutofit/>
          </a:bodyPr>
          <a:lstStyle>
            <a:lvl1pPr marL="0" marR="0" indent="0" algn="l" defTabSz="410771" rtl="0" eaLnBrk="1" fontAlgn="auto" latinLnBrk="0" hangingPunct="1">
              <a:lnSpc>
                <a:spcPct val="100000"/>
              </a:lnSpc>
              <a:spcBef>
                <a:spcPts val="633"/>
              </a:spcBef>
              <a:spcAft>
                <a:spcPts val="0"/>
              </a:spcAft>
              <a:buClrTx/>
              <a:buSzPct val="75000"/>
              <a:buFontTx/>
              <a:buNone/>
              <a:tabLst/>
              <a:defRPr sz="1125"/>
            </a:lvl1pPr>
            <a:lvl2pPr marL="151877" indent="0">
              <a:buNone/>
              <a:defRPr sz="1125"/>
            </a:lvl2pPr>
            <a:lvl3pPr marL="303754" indent="0">
              <a:buNone/>
              <a:defRPr sz="1125"/>
            </a:lvl3pPr>
            <a:lvl4pPr marL="455632" indent="0">
              <a:buNone/>
              <a:defRPr sz="1125"/>
            </a:lvl4pPr>
            <a:lvl5pPr marL="607509" indent="0">
              <a:buNone/>
              <a:defRPr sz="1125"/>
            </a:lvl5pPr>
          </a:lstStyle>
          <a:p>
            <a:pPr marL="0" marR="0" lvl="0" indent="0" algn="l" defTabSz="410771" rtl="0" eaLnBrk="1" fontAlgn="auto" latinLnBrk="0" hangingPunct="1">
              <a:lnSpc>
                <a:spcPct val="100000"/>
              </a:lnSpc>
              <a:spcBef>
                <a:spcPts val="633"/>
              </a:spcBef>
              <a:spcAft>
                <a:spcPts val="0"/>
              </a:spcAft>
              <a:buClrTx/>
              <a:buSzPct val="75000"/>
              <a:buFontTx/>
              <a:buNone/>
              <a:tabLst/>
              <a:defRPr/>
            </a:pPr>
            <a:r>
              <a:rPr lang="de-DE"/>
              <a:t>Formatvorlagen des Textmasters bearbeiten Formatvorlagen des Textmasters bearbeiten</a:t>
            </a:r>
          </a:p>
        </p:txBody>
      </p:sp>
      <p:cxnSp>
        <p:nvCxnSpPr>
          <p:cNvPr id="6" name="Gerader Verbinder 3">
            <a:extLst>
              <a:ext uri="{FF2B5EF4-FFF2-40B4-BE49-F238E27FC236}">
                <a16:creationId xmlns:a16="http://schemas.microsoft.com/office/drawing/2014/main" id="{0A399E7A-1FA8-CB46-B30A-FFCF1DAEA612}"/>
              </a:ext>
            </a:extLst>
          </p:cNvPr>
          <p:cNvCxnSpPr>
            <a:cxnSpLocks/>
          </p:cNvCxnSpPr>
          <p:nvPr userDrawn="1"/>
        </p:nvCxnSpPr>
        <p:spPr>
          <a:xfrm>
            <a:off x="479250" y="1285618"/>
            <a:ext cx="4049876" cy="0"/>
          </a:xfrm>
          <a:prstGeom prst="line">
            <a:avLst/>
          </a:prstGeom>
          <a:noFill/>
          <a:ln w="31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30420669"/>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ales-Funnel">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85A95DB1-6611-2B49-991B-CB6927A30CAD}"/>
              </a:ext>
            </a:extLst>
          </p:cNvPr>
          <p:cNvSpPr/>
          <p:nvPr userDrawn="1"/>
        </p:nvSpPr>
        <p:spPr>
          <a:xfrm>
            <a:off x="0" y="4437137"/>
            <a:ext cx="12192000" cy="2404688"/>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marL="0" marR="0" indent="0" algn="ctr" defTabSz="410751" rtl="0" fontAlgn="auto" latinLnBrk="0" hangingPunct="0">
              <a:lnSpc>
                <a:spcPct val="100000"/>
              </a:lnSpc>
              <a:spcBef>
                <a:spcPts val="0"/>
              </a:spcBef>
              <a:spcAft>
                <a:spcPts val="0"/>
              </a:spcAft>
              <a:buClrTx/>
              <a:buSzTx/>
              <a:buFontTx/>
              <a:buNone/>
              <a:tabLst/>
            </a:pPr>
            <a:endParaRPr kumimoji="0" lang="de-DE" sz="1266" b="0" i="0" u="none" strike="noStrike" cap="none" spc="0" normalizeH="0" baseline="0">
              <a:ln>
                <a:noFill/>
              </a:ln>
              <a:solidFill>
                <a:srgbClr val="FFFFFF"/>
              </a:solidFill>
              <a:effectLst/>
              <a:uFillTx/>
              <a:latin typeface="Museo Sans 300"/>
              <a:ea typeface="Museo Sans 300"/>
              <a:cs typeface="Museo Sans 300"/>
              <a:sym typeface="Museo Sans 300"/>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7" name="Titel 1">
            <a:extLst>
              <a:ext uri="{FF2B5EF4-FFF2-40B4-BE49-F238E27FC236}">
                <a16:creationId xmlns:a16="http://schemas.microsoft.com/office/drawing/2014/main" id="{54554D2E-6DC5-2647-B5E6-F3FD44ACE2EB}"/>
              </a:ext>
            </a:extLst>
          </p:cNvPr>
          <p:cNvSpPr>
            <a:spLocks noGrp="1"/>
          </p:cNvSpPr>
          <p:nvPr>
            <p:ph type="title"/>
          </p:nvPr>
        </p:nvSpPr>
        <p:spPr>
          <a:xfrm>
            <a:off x="479251" y="354378"/>
            <a:ext cx="11233500" cy="633551"/>
          </a:xfrm>
          <a:ln w="12700">
            <a:miter lim="400000"/>
          </a:ln>
        </p:spPr>
        <p:txBody>
          <a:bodyPr lIns="144000" tIns="144000" rIns="144000" bIns="144000" anchor="ctr"/>
          <a:lstStyle>
            <a:lvl1pPr algn="l">
              <a:defRPr lang="de-DE" sz="2531">
                <a:solidFill>
                  <a:schemeClr val="bg2"/>
                </a:solidFill>
              </a:defRPr>
            </a:lvl1pPr>
          </a:lstStyle>
          <a:p>
            <a:pPr lvl="0"/>
            <a:r>
              <a:rPr lang="de-DE"/>
              <a:t>Mastertitelformat bearbeiten</a:t>
            </a:r>
          </a:p>
        </p:txBody>
      </p:sp>
      <p:pic>
        <p:nvPicPr>
          <p:cNvPr id="9" name="wendero-logo-blau-rgb.pdf">
            <a:extLst>
              <a:ext uri="{FF2B5EF4-FFF2-40B4-BE49-F238E27FC236}">
                <a16:creationId xmlns:a16="http://schemas.microsoft.com/office/drawing/2014/main" id="{2843C4BA-7194-614B-99BB-9A24A574775E}"/>
              </a:ext>
            </a:extLst>
          </p:cNvPr>
          <p:cNvPicPr>
            <a:picLocks noChangeAspect="1"/>
          </p:cNvPicPr>
          <p:nvPr userDrawn="1"/>
        </p:nvPicPr>
        <p:blipFill>
          <a:blip r:embed="rId2"/>
          <a:srcRect l="15471" t="12367" r="12669" b="13359"/>
          <a:stretch>
            <a:fillRect/>
          </a:stretch>
        </p:blipFill>
        <p:spPr>
          <a:xfrm>
            <a:off x="478392" y="6558469"/>
            <a:ext cx="240291" cy="175807"/>
          </a:xfrm>
          <a:prstGeom prst="rect">
            <a:avLst/>
          </a:prstGeom>
          <a:ln w="12700">
            <a:miter lim="400000"/>
          </a:ln>
        </p:spPr>
      </p:pic>
    </p:spTree>
    <p:extLst>
      <p:ext uri="{BB962C8B-B14F-4D97-AF65-F5344CB8AC3E}">
        <p14:creationId xmlns:p14="http://schemas.microsoft.com/office/powerpoint/2010/main" val="4134713256"/>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ales-Funnel-2">
    <p:bg>
      <p:bgPr>
        <a:solidFill>
          <a:schemeClr val="bg1"/>
        </a:solidFill>
        <a:effectLst/>
      </p:bgPr>
    </p:bg>
    <p:spTree>
      <p:nvGrpSpPr>
        <p:cNvPr id="1" name=""/>
        <p:cNvGrpSpPr/>
        <p:nvPr/>
      </p:nvGrpSpPr>
      <p:grpSpPr>
        <a:xfrm>
          <a:off x="0" y="0"/>
          <a:ext cx="0" cy="0"/>
          <a:chOff x="0" y="0"/>
          <a:chExt cx="0" cy="0"/>
        </a:xfrm>
      </p:grpSpPr>
      <p:sp>
        <p:nvSpPr>
          <p:cNvPr id="33" name="Shape 33"/>
          <p:cNvSpPr>
            <a:spLocks noGrp="1"/>
          </p:cNvSpPr>
          <p:nvPr>
            <p:ph type="sldNum" sz="quarter" idx="2"/>
          </p:nvPr>
        </p:nvSpPr>
        <p:spPr>
          <a:prstGeom prst="rect">
            <a:avLst/>
          </a:prstGeom>
        </p:spPr>
        <p:txBody>
          <a:bodyPr/>
          <a:lstStyle/>
          <a:p>
            <a:fld id="{86CB4B4D-7CA3-9044-876B-883B54F8677D}" type="slidenum">
              <a:t>‹Nr.›</a:t>
            </a:fld>
            <a:endParaRPr/>
          </a:p>
        </p:txBody>
      </p:sp>
      <p:sp>
        <p:nvSpPr>
          <p:cNvPr id="7" name="Titel 1">
            <a:extLst>
              <a:ext uri="{FF2B5EF4-FFF2-40B4-BE49-F238E27FC236}">
                <a16:creationId xmlns:a16="http://schemas.microsoft.com/office/drawing/2014/main" id="{54554D2E-6DC5-2647-B5E6-F3FD44ACE2EB}"/>
              </a:ext>
            </a:extLst>
          </p:cNvPr>
          <p:cNvSpPr>
            <a:spLocks noGrp="1"/>
          </p:cNvSpPr>
          <p:nvPr>
            <p:ph type="title"/>
          </p:nvPr>
        </p:nvSpPr>
        <p:spPr>
          <a:xfrm>
            <a:off x="479251" y="354378"/>
            <a:ext cx="11233500" cy="633551"/>
          </a:xfrm>
          <a:ln w="12700">
            <a:miter lim="400000"/>
          </a:ln>
        </p:spPr>
        <p:txBody>
          <a:bodyPr lIns="144000" tIns="144000" rIns="144000" bIns="144000" anchor="ctr"/>
          <a:lstStyle>
            <a:lvl1pPr algn="l">
              <a:defRPr lang="de-DE" sz="2531">
                <a:solidFill>
                  <a:schemeClr val="bg2"/>
                </a:solidFill>
              </a:defRPr>
            </a:lvl1pPr>
          </a:lstStyle>
          <a:p>
            <a:pPr lvl="0"/>
            <a:r>
              <a:rPr lang="de-DE"/>
              <a:t>Mastertitelformat bearbeiten</a:t>
            </a:r>
          </a:p>
        </p:txBody>
      </p:sp>
      <p:pic>
        <p:nvPicPr>
          <p:cNvPr id="9" name="wendero-logo-blau-rgb.pdf">
            <a:extLst>
              <a:ext uri="{FF2B5EF4-FFF2-40B4-BE49-F238E27FC236}">
                <a16:creationId xmlns:a16="http://schemas.microsoft.com/office/drawing/2014/main" id="{2843C4BA-7194-614B-99BB-9A24A574775E}"/>
              </a:ext>
            </a:extLst>
          </p:cNvPr>
          <p:cNvPicPr>
            <a:picLocks noChangeAspect="1"/>
          </p:cNvPicPr>
          <p:nvPr userDrawn="1"/>
        </p:nvPicPr>
        <p:blipFill>
          <a:blip r:embed="rId2"/>
          <a:srcRect l="15471" t="12367" r="12669" b="13359"/>
          <a:stretch>
            <a:fillRect/>
          </a:stretch>
        </p:blipFill>
        <p:spPr>
          <a:xfrm>
            <a:off x="478392" y="6558469"/>
            <a:ext cx="240291" cy="175807"/>
          </a:xfrm>
          <a:prstGeom prst="rect">
            <a:avLst/>
          </a:prstGeom>
          <a:ln w="12700">
            <a:miter lim="400000"/>
          </a:ln>
        </p:spPr>
      </p:pic>
    </p:spTree>
    <p:extLst>
      <p:ext uri="{BB962C8B-B14F-4D97-AF65-F5344CB8AC3E}">
        <p14:creationId xmlns:p14="http://schemas.microsoft.com/office/powerpoint/2010/main" val="121622931"/>
      </p:ext>
    </p:extLst>
  </p:cSld>
  <p:clrMapOvr>
    <a:masterClrMapping/>
  </p:clrMapOvr>
  <p:transition spd="med"/>
  <p:extLst>
    <p:ext uri="{DCECCB84-F9BA-43D5-87BE-67443E8EF086}">
      <p15:sldGuideLst xmlns:p15="http://schemas.microsoft.com/office/powerpoint/2012/main">
        <p15:guide id="1" orient="horz" pos="3072">
          <p15:clr>
            <a:srgbClr val="FBAE40"/>
          </p15:clr>
        </p15:guide>
        <p15:guide id="2" pos="5462">
          <p15:clr>
            <a:srgbClr val="FBAE40"/>
          </p15:clr>
        </p15:guide>
        <p15:guide id="3" orient="horz" pos="1598">
          <p15:clr>
            <a:srgbClr val="FBAE40"/>
          </p15:clr>
        </p15:guide>
        <p15:guide id="4" orient="horz" pos="581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Leer (blau)">
    <p:bg>
      <p:bgPr>
        <a:solidFill>
          <a:schemeClr val="tx2"/>
        </a:solidFill>
        <a:effectLst/>
      </p:bgPr>
    </p:bg>
    <p:spTree>
      <p:nvGrpSpPr>
        <p:cNvPr id="1" name=""/>
        <p:cNvGrpSpPr/>
        <p:nvPr/>
      </p:nvGrpSpPr>
      <p:grpSpPr>
        <a:xfrm>
          <a:off x="0" y="0"/>
          <a:ext cx="0" cy="0"/>
          <a:chOff x="0" y="0"/>
          <a:chExt cx="0" cy="0"/>
        </a:xfrm>
      </p:grpSpPr>
      <p:sp>
        <p:nvSpPr>
          <p:cNvPr id="57" name="Shape 57"/>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pic>
        <p:nvPicPr>
          <p:cNvPr id="4" name="wendero-logo-weiss-rgb.pdf">
            <a:extLst>
              <a:ext uri="{FF2B5EF4-FFF2-40B4-BE49-F238E27FC236}">
                <a16:creationId xmlns:a16="http://schemas.microsoft.com/office/drawing/2014/main" id="{CF4ECA91-5D9F-9C4D-B321-2B2A760B6B86}"/>
              </a:ext>
            </a:extLst>
          </p:cNvPr>
          <p:cNvPicPr>
            <a:picLocks noChangeAspect="1"/>
          </p:cNvPicPr>
          <p:nvPr userDrawn="1"/>
        </p:nvPicPr>
        <p:blipFill>
          <a:blip r:embed="rId2"/>
          <a:srcRect l="14674" t="13205" r="12918" b="13224"/>
          <a:stretch>
            <a:fillRect/>
          </a:stretch>
        </p:blipFill>
        <p:spPr>
          <a:xfrm>
            <a:off x="478391" y="6558469"/>
            <a:ext cx="248314" cy="178594"/>
          </a:xfrm>
          <a:prstGeom prst="rect">
            <a:avLst/>
          </a:prstGeom>
          <a:ln w="12700">
            <a:miter lim="400000"/>
          </a:ln>
        </p:spPr>
      </p:pic>
    </p:spTree>
    <p:extLst>
      <p:ext uri="{BB962C8B-B14F-4D97-AF65-F5344CB8AC3E}">
        <p14:creationId xmlns:p14="http://schemas.microsoft.com/office/powerpoint/2010/main" val="322008955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Störer Bild/Verlauf">
    <p:bg>
      <p:bgPr>
        <a:solidFill>
          <a:srgbClr val="FBFBFA"/>
        </a:solidFill>
        <a:effectLst/>
      </p:bgPr>
    </p:bg>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4AB524EA-7A3B-4ED4-BFA0-3E51BF8AA26E}"/>
              </a:ext>
              <a:ext uri="{C183D7F6-B498-43B3-948B-1728B52AA6E4}">
                <adec:decorative xmlns:adec="http://schemas.microsoft.com/office/drawing/2017/decorative" val="1"/>
              </a:ext>
            </a:extLst>
          </p:cNvPr>
          <p:cNvSpPr/>
          <p:nvPr userDrawn="1"/>
        </p:nvSpPr>
        <p:spPr bwMode="gray">
          <a:xfrm>
            <a:off x="0" y="0"/>
            <a:ext cx="12192000" cy="6858000"/>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algn="l">
              <a:spcBef>
                <a:spcPts val="469"/>
              </a:spcBef>
              <a:spcAft>
                <a:spcPts val="469"/>
              </a:spcAft>
              <a:buFont typeface="Wingdings" panose="05000000000000000000" pitchFamily="2" charset="2"/>
              <a:buChar char="§"/>
            </a:pPr>
            <a:endParaRPr lang="de-DE" sz="1500" err="1"/>
          </a:p>
        </p:txBody>
      </p:sp>
      <p:sp>
        <p:nvSpPr>
          <p:cNvPr id="22" name="Bildplatzhalter 21">
            <a:extLst>
              <a:ext uri="{FF2B5EF4-FFF2-40B4-BE49-F238E27FC236}">
                <a16:creationId xmlns:a16="http://schemas.microsoft.com/office/drawing/2014/main" id="{61D79F31-9552-46BB-9D84-80F01748E24D}"/>
              </a:ext>
            </a:extLst>
          </p:cNvPr>
          <p:cNvSpPr>
            <a:spLocks noGrp="1"/>
          </p:cNvSpPr>
          <p:nvPr>
            <p:ph type="pic" sz="quarter" idx="14" hasCustomPrompt="1"/>
          </p:nvPr>
        </p:nvSpPr>
        <p:spPr bwMode="gray">
          <a:xfrm>
            <a:off x="0" y="0"/>
            <a:ext cx="12192000" cy="6858000"/>
          </a:xfrm>
          <a:custGeom>
            <a:avLst/>
            <a:gdLst>
              <a:gd name="connsiteX0" fmla="*/ 0 w 13004800"/>
              <a:gd name="connsiteY0" fmla="*/ 0 h 7315200"/>
              <a:gd name="connsiteX1" fmla="*/ 13004800 w 13004800"/>
              <a:gd name="connsiteY1" fmla="*/ 0 h 7315200"/>
              <a:gd name="connsiteX2" fmla="*/ 13004800 w 13004800"/>
              <a:gd name="connsiteY2" fmla="*/ 7315200 h 7315200"/>
              <a:gd name="connsiteX3" fmla="*/ 6070600 w 13004800"/>
              <a:gd name="connsiteY3" fmla="*/ 7315200 h 7315200"/>
              <a:gd name="connsiteX4" fmla="*/ 6070600 w 13004800"/>
              <a:gd name="connsiteY4" fmla="*/ 7310881 h 7315200"/>
              <a:gd name="connsiteX5" fmla="*/ 6071418 w 13004800"/>
              <a:gd name="connsiteY5" fmla="*/ 7310881 h 7315200"/>
              <a:gd name="connsiteX6" fmla="*/ 6071418 w 13004800"/>
              <a:gd name="connsiteY6" fmla="*/ 989456 h 7315200"/>
              <a:gd name="connsiteX7" fmla="*/ 885825 w 13004800"/>
              <a:gd name="connsiteY7" fmla="*/ 989456 h 7315200"/>
              <a:gd name="connsiteX8" fmla="*/ 885825 w 13004800"/>
              <a:gd name="connsiteY8" fmla="*/ 4125535 h 7315200"/>
              <a:gd name="connsiteX9" fmla="*/ 885825 w 13004800"/>
              <a:gd name="connsiteY9" fmla="*/ 7310881 h 7315200"/>
              <a:gd name="connsiteX10" fmla="*/ 885825 w 13004800"/>
              <a:gd name="connsiteY10" fmla="*/ 7315200 h 7315200"/>
              <a:gd name="connsiteX11" fmla="*/ 0 w 13004800"/>
              <a:gd name="connsiteY11" fmla="*/ 731520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04800" h="7315200">
                <a:moveTo>
                  <a:pt x="0" y="0"/>
                </a:moveTo>
                <a:lnTo>
                  <a:pt x="13004800" y="0"/>
                </a:lnTo>
                <a:lnTo>
                  <a:pt x="13004800" y="7315200"/>
                </a:lnTo>
                <a:lnTo>
                  <a:pt x="6070600" y="7315200"/>
                </a:lnTo>
                <a:lnTo>
                  <a:pt x="6070600" y="7310881"/>
                </a:lnTo>
                <a:lnTo>
                  <a:pt x="6071418" y="7310881"/>
                </a:lnTo>
                <a:lnTo>
                  <a:pt x="6071418" y="989456"/>
                </a:lnTo>
                <a:lnTo>
                  <a:pt x="885825" y="989456"/>
                </a:lnTo>
                <a:lnTo>
                  <a:pt x="885825" y="4125535"/>
                </a:lnTo>
                <a:lnTo>
                  <a:pt x="885825" y="7310881"/>
                </a:lnTo>
                <a:lnTo>
                  <a:pt x="885825" y="7315200"/>
                </a:lnTo>
                <a:lnTo>
                  <a:pt x="0" y="73152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lIns="6948000" tIns="0" anchor="ctr">
            <a:noAutofit/>
          </a:bodyPr>
          <a:lstStyle>
            <a:lvl1pPr algn="l">
              <a:spcBef>
                <a:spcPts val="0"/>
              </a:spcBef>
              <a:spcAft>
                <a:spcPts val="0"/>
              </a:spcAft>
              <a:defRPr sz="1125">
                <a:solidFill>
                  <a:schemeClr val="bg1"/>
                </a:solidFill>
              </a:defRPr>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62048"/>
            <a:ext cx="809625" cy="255984"/>
          </a:xfrm>
        </p:spPr>
        <p:txBody>
          <a:bodyPr tIns="0"/>
          <a:lstStyle>
            <a:lvl1pPr>
              <a:defRPr>
                <a:noFill/>
              </a:defRPr>
            </a:lvl1pPr>
          </a:lstStyle>
          <a:p>
            <a:fld id="{D612FFA8-16F3-4D16-935C-858579C7B661}" type="slidenum">
              <a:rPr lang="de-DE" smtClean="0"/>
              <a:pPr/>
              <a:t>‹Nr.›</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62048"/>
            <a:ext cx="4049614" cy="255984"/>
          </a:xfrm>
        </p:spPr>
        <p:txBody>
          <a:bodyPr tIns="0"/>
          <a:lstStyle>
            <a:lvl1pPr>
              <a:defRPr>
                <a:noFill/>
              </a:defRPr>
            </a:lvl1pPr>
          </a:lstStyle>
          <a:p>
            <a:r>
              <a:rPr lang="de-DE"/>
              <a:t>Hier kann eine Fußzeile stehen</a:t>
            </a:r>
          </a:p>
        </p:txBody>
      </p:sp>
      <p:sp>
        <p:nvSpPr>
          <p:cNvPr id="3" name="Titel 2">
            <a:extLst>
              <a:ext uri="{FF2B5EF4-FFF2-40B4-BE49-F238E27FC236}">
                <a16:creationId xmlns:a16="http://schemas.microsoft.com/office/drawing/2014/main" id="{23CBBDCD-8A9F-4FE5-9875-E8B2AAAEAA16}"/>
              </a:ext>
            </a:extLst>
          </p:cNvPr>
          <p:cNvSpPr>
            <a:spLocks noGrp="1"/>
          </p:cNvSpPr>
          <p:nvPr>
            <p:ph type="title" hasCustomPrompt="1"/>
          </p:nvPr>
        </p:nvSpPr>
        <p:spPr bwMode="gray">
          <a:xfrm>
            <a:off x="1235274" y="2960219"/>
            <a:ext cx="4050357" cy="1616246"/>
          </a:xfrm>
        </p:spPr>
        <p:txBody>
          <a:bodyPr tIns="0" bIns="252000" anchor="b" anchorCtr="0"/>
          <a:lstStyle>
            <a:lvl1pPr>
              <a:defRPr sz="3000">
                <a:gradFill>
                  <a:gsLst>
                    <a:gs pos="100000">
                      <a:schemeClr val="tx2"/>
                    </a:gs>
                    <a:gs pos="15000">
                      <a:schemeClr val="bg2"/>
                    </a:gs>
                  </a:gsLst>
                  <a:lin ang="18600000" scaled="0"/>
                </a:gradFill>
              </a:defRPr>
            </a:lvl1pPr>
            <a:lvl2pPr>
              <a:defRPr sz="3000">
                <a:gradFill>
                  <a:gsLst>
                    <a:gs pos="100000">
                      <a:schemeClr val="tx2"/>
                    </a:gs>
                    <a:gs pos="15000">
                      <a:schemeClr val="bg2"/>
                    </a:gs>
                  </a:gsLst>
                  <a:lin ang="18600000" scaled="0"/>
                </a:gradFill>
              </a:defRPr>
            </a:lvl2pPr>
            <a:lvl3pPr>
              <a:defRPr sz="3000">
                <a:gradFill>
                  <a:gsLst>
                    <a:gs pos="100000">
                      <a:schemeClr val="tx2"/>
                    </a:gs>
                    <a:gs pos="15000">
                      <a:schemeClr val="bg2"/>
                    </a:gs>
                  </a:gsLst>
                  <a:lin ang="18600000" scaled="0"/>
                </a:gradFill>
              </a:defRPr>
            </a:lvl3pPr>
            <a:lvl4pPr>
              <a:defRPr sz="3000">
                <a:gradFill>
                  <a:gsLst>
                    <a:gs pos="100000">
                      <a:schemeClr val="tx2"/>
                    </a:gs>
                    <a:gs pos="15000">
                      <a:schemeClr val="bg2"/>
                    </a:gs>
                  </a:gsLst>
                  <a:lin ang="18600000" scaled="0"/>
                </a:gradFill>
              </a:defRPr>
            </a:lvl4pPr>
            <a:lvl5pPr>
              <a:defRPr sz="3000">
                <a:gradFill>
                  <a:gsLst>
                    <a:gs pos="100000">
                      <a:schemeClr val="tx2"/>
                    </a:gs>
                    <a:gs pos="15000">
                      <a:schemeClr val="bg2"/>
                    </a:gs>
                  </a:gsLst>
                  <a:lin ang="18600000" scaled="0"/>
                </a:gradFill>
              </a:defRPr>
            </a:lvl5pPr>
            <a:lvl6pPr>
              <a:defRPr sz="3000">
                <a:gradFill>
                  <a:gsLst>
                    <a:gs pos="100000">
                      <a:schemeClr val="tx2"/>
                    </a:gs>
                    <a:gs pos="15000">
                      <a:schemeClr val="bg2"/>
                    </a:gs>
                  </a:gsLst>
                  <a:lin ang="18600000" scaled="0"/>
                </a:gradFill>
              </a:defRPr>
            </a:lvl6pPr>
            <a:lvl7pPr>
              <a:defRPr sz="3000">
                <a:gradFill>
                  <a:gsLst>
                    <a:gs pos="100000">
                      <a:schemeClr val="tx2"/>
                    </a:gs>
                    <a:gs pos="15000">
                      <a:schemeClr val="bg2"/>
                    </a:gs>
                  </a:gsLst>
                  <a:lin ang="18600000" scaled="0"/>
                </a:gradFill>
              </a:defRPr>
            </a:lvl7pPr>
            <a:lvl8pPr>
              <a:defRPr sz="3000">
                <a:gradFill>
                  <a:gsLst>
                    <a:gs pos="100000">
                      <a:schemeClr val="tx2"/>
                    </a:gs>
                    <a:gs pos="15000">
                      <a:schemeClr val="bg2"/>
                    </a:gs>
                  </a:gsLst>
                  <a:lin ang="18600000" scaled="0"/>
                </a:gradFill>
              </a:defRPr>
            </a:lvl8pPr>
            <a:lvl9pPr>
              <a:defRPr sz="3000">
                <a:gradFill>
                  <a:gsLst>
                    <a:gs pos="100000">
                      <a:schemeClr val="tx2"/>
                    </a:gs>
                    <a:gs pos="15000">
                      <a:schemeClr val="bg2"/>
                    </a:gs>
                  </a:gsLst>
                  <a:lin ang="18600000" scaled="0"/>
                </a:gradFill>
              </a:defRPr>
            </a:lvl9pPr>
          </a:lstStyle>
          <a:p>
            <a:pPr lvl="0"/>
            <a:r>
              <a:rPr lang="de-DE" sz="3000"/>
              <a:t>Ein Titel der </a:t>
            </a:r>
            <a:br>
              <a:rPr lang="de-DE" sz="3000"/>
            </a:br>
            <a:r>
              <a:rPr lang="de-DE" sz="3000"/>
              <a:t>über drei Zeilen laufen kann</a:t>
            </a:r>
            <a:endParaRPr lang="de-DE"/>
          </a:p>
        </p:txBody>
      </p:sp>
      <p:sp>
        <p:nvSpPr>
          <p:cNvPr id="10" name="Subtitle 2">
            <a:extLst>
              <a:ext uri="{FF2B5EF4-FFF2-40B4-BE49-F238E27FC236}">
                <a16:creationId xmlns:a16="http://schemas.microsoft.com/office/drawing/2014/main" id="{D9416AD6-0773-47AC-9704-725327AB0FED}"/>
              </a:ext>
            </a:extLst>
          </p:cNvPr>
          <p:cNvSpPr>
            <a:spLocks noGrp="1"/>
          </p:cNvSpPr>
          <p:nvPr>
            <p:ph type="subTitle" idx="1" hasCustomPrompt="1"/>
          </p:nvPr>
        </p:nvSpPr>
        <p:spPr bwMode="gray">
          <a:xfrm>
            <a:off x="1236017" y="4576465"/>
            <a:ext cx="4050357" cy="270000"/>
          </a:xfrm>
        </p:spPr>
        <p:txBody>
          <a:bodyPr/>
          <a:lstStyle>
            <a:lvl1pPr marL="0" indent="0" algn="l">
              <a:spcBef>
                <a:spcPts val="0"/>
              </a:spcBef>
              <a:spcAft>
                <a:spcPts val="469"/>
              </a:spcAft>
              <a:buNone/>
              <a:defRPr sz="1500" b="1"/>
            </a:lvl1pPr>
            <a:lvl2pPr marL="0" indent="0" algn="l">
              <a:spcBef>
                <a:spcPts val="0"/>
              </a:spcBef>
              <a:spcAft>
                <a:spcPts val="469"/>
              </a:spcAft>
              <a:buNone/>
              <a:defRPr sz="1500" b="1"/>
            </a:lvl2pPr>
            <a:lvl3pPr marL="0" indent="0" algn="l">
              <a:spcBef>
                <a:spcPts val="0"/>
              </a:spcBef>
              <a:spcAft>
                <a:spcPts val="469"/>
              </a:spcAft>
              <a:buNone/>
              <a:defRPr sz="1500" b="1"/>
            </a:lvl3pPr>
            <a:lvl4pPr marL="0" indent="0" algn="l">
              <a:spcBef>
                <a:spcPts val="0"/>
              </a:spcBef>
              <a:spcAft>
                <a:spcPts val="469"/>
              </a:spcAft>
              <a:buNone/>
              <a:defRPr sz="1500" b="1"/>
            </a:lvl4pPr>
            <a:lvl5pPr marL="0" indent="0" algn="l">
              <a:spcBef>
                <a:spcPts val="0"/>
              </a:spcBef>
              <a:spcAft>
                <a:spcPts val="469"/>
              </a:spcAft>
              <a:buNone/>
              <a:defRPr sz="1500" b="1"/>
            </a:lvl5pPr>
            <a:lvl6pPr marL="0" indent="0" algn="l">
              <a:spcBef>
                <a:spcPts val="0"/>
              </a:spcBef>
              <a:spcAft>
                <a:spcPts val="469"/>
              </a:spcAft>
              <a:buNone/>
              <a:defRPr sz="1500" b="1"/>
            </a:lvl6pPr>
            <a:lvl7pPr marL="0" indent="0" algn="l">
              <a:spcBef>
                <a:spcPts val="0"/>
              </a:spcBef>
              <a:spcAft>
                <a:spcPts val="469"/>
              </a:spcAft>
              <a:buNone/>
              <a:defRPr sz="1500" b="1"/>
            </a:lvl7pPr>
            <a:lvl8pPr marL="0" indent="0" algn="l">
              <a:spcBef>
                <a:spcPts val="0"/>
              </a:spcBef>
              <a:spcAft>
                <a:spcPts val="469"/>
              </a:spcAft>
              <a:buNone/>
              <a:defRPr sz="1500" b="1">
                <a:solidFill>
                  <a:schemeClr val="tx1"/>
                </a:solidFill>
              </a:defRPr>
            </a:lvl8pPr>
            <a:lvl9pPr marL="0" indent="0" algn="l">
              <a:spcBef>
                <a:spcPts val="0"/>
              </a:spcBef>
              <a:spcAft>
                <a:spcPts val="469"/>
              </a:spcAft>
              <a:buNone/>
              <a:defRPr sz="1500" b="1">
                <a:solidFill>
                  <a:schemeClr val="tx1"/>
                </a:solidFill>
              </a:defRPr>
            </a:lvl9pPr>
          </a:lstStyle>
          <a:p>
            <a:pPr lvl="0"/>
            <a:r>
              <a:rPr lang="de-DE"/>
              <a:t>Vorname Nachname</a:t>
            </a:r>
          </a:p>
        </p:txBody>
      </p:sp>
      <p:sp>
        <p:nvSpPr>
          <p:cNvPr id="11" name="Textplatzhalter 8">
            <a:extLst>
              <a:ext uri="{FF2B5EF4-FFF2-40B4-BE49-F238E27FC236}">
                <a16:creationId xmlns:a16="http://schemas.microsoft.com/office/drawing/2014/main" id="{AA8BA660-1D5F-4EA1-8372-8537D93E895F}"/>
              </a:ext>
            </a:extLst>
          </p:cNvPr>
          <p:cNvSpPr>
            <a:spLocks noGrp="1"/>
          </p:cNvSpPr>
          <p:nvPr>
            <p:ph type="body" sz="quarter" idx="13" hasCustomPrompt="1"/>
          </p:nvPr>
        </p:nvSpPr>
        <p:spPr bwMode="gray">
          <a:xfrm>
            <a:off x="1236017" y="4846465"/>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Abteilung/Team</a:t>
            </a:r>
          </a:p>
        </p:txBody>
      </p:sp>
      <p:sp>
        <p:nvSpPr>
          <p:cNvPr id="14" name="Date Placeholder 3">
            <a:extLst>
              <a:ext uri="{FF2B5EF4-FFF2-40B4-BE49-F238E27FC236}">
                <a16:creationId xmlns:a16="http://schemas.microsoft.com/office/drawing/2014/main" id="{F1CE5444-58EB-4D2D-8519-ABD85530DADD}"/>
              </a:ext>
            </a:extLst>
          </p:cNvPr>
          <p:cNvSpPr>
            <a:spLocks noGrp="1"/>
          </p:cNvSpPr>
          <p:nvPr>
            <p:ph type="dt" sz="half" idx="10"/>
          </p:nvPr>
        </p:nvSpPr>
        <p:spPr bwMode="gray">
          <a:xfrm>
            <a:off x="1236017" y="5186364"/>
            <a:ext cx="4050357" cy="255984"/>
          </a:xfrm>
        </p:spPr>
        <p:txBody>
          <a:bodyPr wrap="none">
            <a:noAutofit/>
          </a:bodyPr>
          <a:lstStyle>
            <a:lvl1pPr marL="0" indent="0" algn="l">
              <a:defRPr sz="1500">
                <a:solidFill>
                  <a:schemeClr val="tx1"/>
                </a:solidFill>
              </a:defRPr>
            </a:lvl1pPr>
            <a:lvl2pPr marL="0">
              <a:defRPr sz="1500"/>
            </a:lvl2pPr>
            <a:lvl3pPr marL="0">
              <a:defRPr sz="1500"/>
            </a:lvl3pPr>
            <a:lvl4pPr marL="0">
              <a:defRPr sz="1500"/>
            </a:lvl4pPr>
            <a:lvl5pPr marL="0">
              <a:defRPr sz="1500"/>
            </a:lvl5pPr>
            <a:lvl6pPr marL="0">
              <a:defRPr sz="1500"/>
            </a:lvl6pPr>
            <a:lvl7pPr marL="0">
              <a:defRPr sz="1500"/>
            </a:lvl7pPr>
            <a:lvl8pPr marL="0">
              <a:defRPr sz="1500"/>
            </a:lvl8pPr>
            <a:lvl9pPr marL="0">
              <a:defRPr sz="1500"/>
            </a:lvl9pPr>
          </a:lstStyle>
          <a:p>
            <a:fld id="{62637142-292B-4D17-99B0-719CBF89B6BD}" type="datetime1">
              <a:rPr lang="de-DE" smtClean="0"/>
              <a:t>17.11.2024</a:t>
            </a:fld>
            <a:endParaRPr lang="de-DE"/>
          </a:p>
        </p:txBody>
      </p:sp>
      <p:sp>
        <p:nvSpPr>
          <p:cNvPr id="13" name="Textplatzhalter 8">
            <a:extLst>
              <a:ext uri="{FF2B5EF4-FFF2-40B4-BE49-F238E27FC236}">
                <a16:creationId xmlns:a16="http://schemas.microsoft.com/office/drawing/2014/main" id="{16AFA2F9-3BE8-43F4-99D6-B6597D71A7F5}"/>
              </a:ext>
            </a:extLst>
          </p:cNvPr>
          <p:cNvSpPr>
            <a:spLocks noGrp="1"/>
          </p:cNvSpPr>
          <p:nvPr>
            <p:ph type="body" sz="quarter" idx="16" hasCustomPrompt="1"/>
          </p:nvPr>
        </p:nvSpPr>
        <p:spPr bwMode="gray">
          <a:xfrm>
            <a:off x="1236017" y="5442348"/>
            <a:ext cx="4050357" cy="270000"/>
          </a:xfrm>
        </p:spPr>
        <p:txBody>
          <a:bodyPr/>
          <a:lstStyle>
            <a:lvl1pPr marL="0" indent="0">
              <a:spcBef>
                <a:spcPts val="0"/>
              </a:spcBef>
              <a:spcAft>
                <a:spcPts val="469"/>
              </a:spcAft>
              <a:buFont typeface="Arial" panose="020B0604020202020204" pitchFamily="34" charset="0"/>
              <a:buNone/>
              <a:defRPr sz="1500" b="0">
                <a:solidFill>
                  <a:schemeClr val="tx1"/>
                </a:solidFill>
              </a:defRPr>
            </a:lvl1pPr>
            <a:lvl2pPr marL="0" indent="0">
              <a:spcBef>
                <a:spcPts val="0"/>
              </a:spcBef>
              <a:spcAft>
                <a:spcPts val="469"/>
              </a:spcAft>
              <a:buFont typeface="Arial" panose="020B0604020202020204" pitchFamily="34" charset="0"/>
              <a:buNone/>
              <a:defRPr sz="1500" b="0">
                <a:solidFill>
                  <a:schemeClr val="tx1"/>
                </a:solidFill>
              </a:defRPr>
            </a:lvl2pPr>
            <a:lvl3pPr marL="0" indent="0">
              <a:spcBef>
                <a:spcPts val="0"/>
              </a:spcBef>
              <a:spcAft>
                <a:spcPts val="469"/>
              </a:spcAft>
              <a:buNone/>
              <a:defRPr sz="1500" b="0">
                <a:solidFill>
                  <a:schemeClr val="tx1"/>
                </a:solidFill>
              </a:defRPr>
            </a:lvl3pPr>
            <a:lvl4pPr marL="0" indent="0">
              <a:spcBef>
                <a:spcPts val="0"/>
              </a:spcBef>
              <a:spcAft>
                <a:spcPts val="469"/>
              </a:spcAft>
              <a:buNone/>
              <a:defRPr sz="1500" b="0">
                <a:solidFill>
                  <a:schemeClr val="tx1"/>
                </a:solidFill>
              </a:defRPr>
            </a:lvl4pPr>
            <a:lvl5pPr marL="0" indent="0">
              <a:spcBef>
                <a:spcPts val="0"/>
              </a:spcBef>
              <a:spcAft>
                <a:spcPts val="469"/>
              </a:spcAft>
              <a:buNone/>
              <a:defRPr sz="1500" b="0">
                <a:solidFill>
                  <a:schemeClr val="tx1"/>
                </a:solidFill>
              </a:defRPr>
            </a:lvl5pPr>
            <a:lvl6pPr marL="0" indent="0">
              <a:spcBef>
                <a:spcPts val="0"/>
              </a:spcBef>
              <a:spcAft>
                <a:spcPts val="469"/>
              </a:spcAft>
              <a:buFont typeface="Arial" panose="020B0604020202020204" pitchFamily="34" charset="0"/>
              <a:buNone/>
              <a:defRPr sz="1500" b="0">
                <a:solidFill>
                  <a:schemeClr val="tx1"/>
                </a:solidFill>
              </a:defRPr>
            </a:lvl6pPr>
            <a:lvl7pPr marL="0" indent="0">
              <a:spcBef>
                <a:spcPts val="0"/>
              </a:spcBef>
              <a:spcAft>
                <a:spcPts val="469"/>
              </a:spcAft>
              <a:buFont typeface="Arial" panose="020B0604020202020204" pitchFamily="34" charset="0"/>
              <a:buNone/>
              <a:defRPr sz="1500" b="0">
                <a:solidFill>
                  <a:schemeClr val="tx1"/>
                </a:solidFill>
              </a:defRPr>
            </a:lvl7pPr>
            <a:lvl8pPr marL="0" indent="0">
              <a:spcBef>
                <a:spcPts val="0"/>
              </a:spcBef>
              <a:spcAft>
                <a:spcPts val="469"/>
              </a:spcAft>
              <a:buFont typeface="Arial" panose="020B0604020202020204" pitchFamily="34" charset="0"/>
              <a:buNone/>
              <a:defRPr sz="1500" b="0">
                <a:solidFill>
                  <a:schemeClr val="tx1"/>
                </a:solidFill>
              </a:defRPr>
            </a:lvl8pPr>
            <a:lvl9pPr marL="0" indent="0">
              <a:spcBef>
                <a:spcPts val="0"/>
              </a:spcBef>
              <a:spcAft>
                <a:spcPts val="469"/>
              </a:spcAft>
              <a:buFont typeface="Arial" panose="020B0604020202020204" pitchFamily="34" charset="0"/>
              <a:buNone/>
              <a:defRPr sz="1500" b="0">
                <a:solidFill>
                  <a:schemeClr val="tx1"/>
                </a:solidFill>
              </a:defRPr>
            </a:lvl9pPr>
          </a:lstStyle>
          <a:p>
            <a:pPr lvl="0" defTabSz="914428">
              <a:spcBef>
                <a:spcPts val="400"/>
              </a:spcBef>
              <a:spcAft>
                <a:spcPts val="400"/>
              </a:spcAft>
            </a:pPr>
            <a:r>
              <a:rPr lang="de-DE" sz="1500" b="0" noProof="1">
                <a:solidFill>
                  <a:srgbClr val="000000"/>
                </a:solidFill>
                <a:latin typeface="Segoe UI" panose="020B0502040204020203" pitchFamily="34" charset="0"/>
              </a:rPr>
              <a:t>Version XYZ (Optional)</a:t>
            </a:r>
          </a:p>
        </p:txBody>
      </p:sp>
      <p:pic>
        <p:nvPicPr>
          <p:cNvPr id="7" name="Grafik 6">
            <a:extLst>
              <a:ext uri="{FF2B5EF4-FFF2-40B4-BE49-F238E27FC236}">
                <a16:creationId xmlns:a16="http://schemas.microsoft.com/office/drawing/2014/main" id="{DE0A5E13-9CE1-5D0C-AC07-2BA07357A237}"/>
              </a:ext>
            </a:extLst>
          </p:cNvPr>
          <p:cNvPicPr>
            <a:picLocks noChangeAspect="1"/>
          </p:cNvPicPr>
          <p:nvPr userDrawn="1"/>
        </p:nvPicPr>
        <p:blipFill>
          <a:blip r:embed="rId3"/>
          <a:stretch>
            <a:fillRect/>
          </a:stretch>
        </p:blipFill>
        <p:spPr>
          <a:xfrm>
            <a:off x="1320723" y="1270871"/>
            <a:ext cx="3762665" cy="1078009"/>
          </a:xfrm>
          <a:prstGeom prst="rect">
            <a:avLst/>
          </a:prstGeom>
        </p:spPr>
      </p:pic>
    </p:spTree>
    <p:extLst>
      <p:ext uri="{BB962C8B-B14F-4D97-AF65-F5344CB8AC3E}">
        <p14:creationId xmlns:p14="http://schemas.microsoft.com/office/powerpoint/2010/main" val="2345215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12" name="Group 4">
            <a:extLst>
              <a:ext uri="{FF2B5EF4-FFF2-40B4-BE49-F238E27FC236}">
                <a16:creationId xmlns:a16="http://schemas.microsoft.com/office/drawing/2014/main" id="{9E4484B0-31C7-4A90-A58D-4E08826C1A6D}"/>
              </a:ext>
              <a:ext uri="{C183D7F6-B498-43B3-948B-1728B52AA6E4}">
                <adec:decorative xmlns:adec="http://schemas.microsoft.com/office/drawing/2017/decorative" val="1"/>
              </a:ext>
            </a:extLst>
          </p:cNvPr>
          <p:cNvGrpSpPr>
            <a:grpSpLocks noChangeAspect="1"/>
          </p:cNvGrpSpPr>
          <p:nvPr userDrawn="1"/>
        </p:nvGrpSpPr>
        <p:grpSpPr bwMode="gray">
          <a:xfrm>
            <a:off x="830461" y="932577"/>
            <a:ext cx="1017984" cy="1003587"/>
            <a:chOff x="1648" y="-1"/>
            <a:chExt cx="4384" cy="4322"/>
          </a:xfrm>
          <a:solidFill>
            <a:schemeClr val="bg1"/>
          </a:solidFill>
        </p:grpSpPr>
        <p:sp>
          <p:nvSpPr>
            <p:cNvPr id="13" name="Freeform 5">
              <a:extLst>
                <a:ext uri="{FF2B5EF4-FFF2-40B4-BE49-F238E27FC236}">
                  <a16:creationId xmlns:a16="http://schemas.microsoft.com/office/drawing/2014/main" id="{7EEA6C25-C8B1-4B56-A0AB-E13668212477}"/>
                </a:ext>
              </a:extLst>
            </p:cNvPr>
            <p:cNvSpPr>
              <a:spLocks noEditPoints="1"/>
            </p:cNvSpPr>
            <p:nvPr/>
          </p:nvSpPr>
          <p:spPr bwMode="gray">
            <a:xfrm>
              <a:off x="1652" y="3320"/>
              <a:ext cx="4380" cy="1001"/>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14" name="Freeform 6">
              <a:extLst>
                <a:ext uri="{FF2B5EF4-FFF2-40B4-BE49-F238E27FC236}">
                  <a16:creationId xmlns:a16="http://schemas.microsoft.com/office/drawing/2014/main" id="{77ECBDA0-D553-4EED-A23A-05B60BEF1423}"/>
                </a:ext>
              </a:extLst>
            </p:cNvPr>
            <p:cNvSpPr>
              <a:spLocks/>
            </p:cNvSpPr>
            <p:nvPr/>
          </p:nvSpPr>
          <p:spPr bwMode="gray">
            <a:xfrm>
              <a:off x="1648" y="-1"/>
              <a:ext cx="4368" cy="3090"/>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7" name="Titel 6">
            <a:extLst>
              <a:ext uri="{FF2B5EF4-FFF2-40B4-BE49-F238E27FC236}">
                <a16:creationId xmlns:a16="http://schemas.microsoft.com/office/drawing/2014/main" id="{3C2D4733-5B9B-4698-978B-66355EC3BE70}"/>
              </a:ext>
            </a:extLst>
          </p:cNvPr>
          <p:cNvSpPr>
            <a:spLocks noGrp="1"/>
          </p:cNvSpPr>
          <p:nvPr>
            <p:ph type="title" hasCustomPrompt="1"/>
          </p:nvPr>
        </p:nvSpPr>
        <p:spPr bwMode="gray">
          <a:xfrm>
            <a:off x="830461" y="2146102"/>
            <a:ext cx="5265539" cy="2025551"/>
          </a:xfrm>
        </p:spPr>
        <p:txBody>
          <a:bodyPr tIns="0" anchor="b" anchorCtr="0"/>
          <a:lstStyle>
            <a:lvl1pPr>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lvl="0"/>
            <a:r>
              <a:rPr lang="de-DE" sz="3750"/>
              <a:t>Ein Titel der </a:t>
            </a:r>
            <a:br>
              <a:rPr lang="de-DE" sz="3750"/>
            </a:br>
            <a:r>
              <a:rPr lang="de-DE" sz="3750"/>
              <a:t>über drei Zeilen </a:t>
            </a:r>
            <a:br>
              <a:rPr lang="de-DE" sz="3750"/>
            </a:br>
            <a:r>
              <a:rPr lang="de-DE" sz="3750"/>
              <a:t>laufen kann</a:t>
            </a:r>
            <a:endParaRPr lang="de-DE"/>
          </a:p>
        </p:txBody>
      </p:sp>
      <p:sp>
        <p:nvSpPr>
          <p:cNvPr id="16" name="Subtitle 2">
            <a:extLst>
              <a:ext uri="{FF2B5EF4-FFF2-40B4-BE49-F238E27FC236}">
                <a16:creationId xmlns:a16="http://schemas.microsoft.com/office/drawing/2014/main" id="{D2CBB13D-0881-40B8-B5A5-BE34FBF42B02}"/>
              </a:ext>
            </a:extLst>
          </p:cNvPr>
          <p:cNvSpPr>
            <a:spLocks noGrp="1"/>
          </p:cNvSpPr>
          <p:nvPr>
            <p:ph type="subTitle" idx="1" hasCustomPrompt="1"/>
          </p:nvPr>
        </p:nvSpPr>
        <p:spPr bwMode="gray">
          <a:xfrm>
            <a:off x="830461" y="4576465"/>
            <a:ext cx="5265539" cy="270000"/>
          </a:xfrm>
        </p:spPr>
        <p:txBody>
          <a:bodyPr wrap="none">
            <a:noAutofit/>
          </a:bodyPr>
          <a:lstStyle>
            <a:lvl1pPr marL="0" indent="0" algn="l">
              <a:spcBef>
                <a:spcPts val="0"/>
              </a:spcBef>
              <a:spcAft>
                <a:spcPts val="469"/>
              </a:spcAft>
              <a:buNone/>
              <a:defRPr sz="1500" b="1">
                <a:solidFill>
                  <a:schemeClr val="bg1"/>
                </a:solidFill>
              </a:defRPr>
            </a:lvl1pPr>
            <a:lvl2pPr marL="0" indent="0" algn="l">
              <a:spcBef>
                <a:spcPts val="0"/>
              </a:spcBef>
              <a:spcAft>
                <a:spcPts val="469"/>
              </a:spcAft>
              <a:buNone/>
              <a:defRPr sz="1500" b="1">
                <a:solidFill>
                  <a:schemeClr val="bg1"/>
                </a:solidFill>
              </a:defRPr>
            </a:lvl2pPr>
            <a:lvl3pPr marL="0" indent="0" algn="l">
              <a:spcBef>
                <a:spcPts val="0"/>
              </a:spcBef>
              <a:spcAft>
                <a:spcPts val="469"/>
              </a:spcAft>
              <a:buNone/>
              <a:defRPr sz="1500" b="1">
                <a:solidFill>
                  <a:schemeClr val="bg1"/>
                </a:solidFill>
              </a:defRPr>
            </a:lvl3pPr>
            <a:lvl4pPr marL="0" indent="0" algn="l">
              <a:spcBef>
                <a:spcPts val="0"/>
              </a:spcBef>
              <a:spcAft>
                <a:spcPts val="469"/>
              </a:spcAft>
              <a:buNone/>
              <a:defRPr sz="1500" b="1">
                <a:solidFill>
                  <a:schemeClr val="bg1"/>
                </a:solidFill>
              </a:defRPr>
            </a:lvl4pPr>
            <a:lvl5pPr marL="0" indent="0" algn="l">
              <a:spcBef>
                <a:spcPts val="0"/>
              </a:spcBef>
              <a:spcAft>
                <a:spcPts val="469"/>
              </a:spcAft>
              <a:buNone/>
              <a:defRPr sz="1500" b="1">
                <a:solidFill>
                  <a:schemeClr val="bg1"/>
                </a:solidFill>
              </a:defRPr>
            </a:lvl5pPr>
            <a:lvl6pPr marL="0" indent="0" algn="l">
              <a:spcBef>
                <a:spcPts val="0"/>
              </a:spcBef>
              <a:spcAft>
                <a:spcPts val="469"/>
              </a:spcAft>
              <a:buNone/>
              <a:defRPr sz="1500" b="1">
                <a:solidFill>
                  <a:schemeClr val="bg1"/>
                </a:solidFill>
              </a:defRPr>
            </a:lvl6pPr>
            <a:lvl7pPr marL="0" indent="0" algn="l">
              <a:spcBef>
                <a:spcPts val="0"/>
              </a:spcBef>
              <a:spcAft>
                <a:spcPts val="469"/>
              </a:spcAft>
              <a:buNone/>
              <a:defRPr sz="1500" b="1">
                <a:solidFill>
                  <a:schemeClr val="bg1"/>
                </a:solidFill>
              </a:defRPr>
            </a:lvl7pPr>
            <a:lvl8pPr marL="0" indent="0" algn="l">
              <a:spcBef>
                <a:spcPts val="0"/>
              </a:spcBef>
              <a:spcAft>
                <a:spcPts val="469"/>
              </a:spcAft>
              <a:buNone/>
              <a:defRPr sz="1500" b="1">
                <a:solidFill>
                  <a:schemeClr val="bg1"/>
                </a:solidFill>
              </a:defRPr>
            </a:lvl8pPr>
            <a:lvl9pPr marL="0" indent="0" algn="l">
              <a:spcBef>
                <a:spcPts val="0"/>
              </a:spcBef>
              <a:spcAft>
                <a:spcPts val="469"/>
              </a:spcAft>
              <a:buNone/>
              <a:defRPr sz="1500" b="1">
                <a:solidFill>
                  <a:schemeClr val="bg1"/>
                </a:solidFill>
              </a:defRPr>
            </a:lvl9pPr>
          </a:lstStyle>
          <a:p>
            <a:pPr lvl="0"/>
            <a:r>
              <a:rPr lang="de-DE"/>
              <a:t>Vorname Nachname</a:t>
            </a:r>
          </a:p>
        </p:txBody>
      </p:sp>
      <p:sp>
        <p:nvSpPr>
          <p:cNvPr id="3" name="Textplatzhalter 2">
            <a:extLst>
              <a:ext uri="{FF2B5EF4-FFF2-40B4-BE49-F238E27FC236}">
                <a16:creationId xmlns:a16="http://schemas.microsoft.com/office/drawing/2014/main" id="{671BD985-D4A6-40BF-93A3-9A2436B55DC4}"/>
              </a:ext>
            </a:extLst>
          </p:cNvPr>
          <p:cNvSpPr>
            <a:spLocks noGrp="1"/>
          </p:cNvSpPr>
          <p:nvPr>
            <p:ph type="body" sz="quarter" idx="13" hasCustomPrompt="1"/>
          </p:nvPr>
        </p:nvSpPr>
        <p:spPr bwMode="gray">
          <a:xfrm>
            <a:off x="830461" y="4846465"/>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Abteilung/Team</a:t>
            </a:r>
          </a:p>
        </p:txBody>
      </p:sp>
      <p:sp>
        <p:nvSpPr>
          <p:cNvPr id="20" name="Date Placeholder 3">
            <a:extLst>
              <a:ext uri="{FF2B5EF4-FFF2-40B4-BE49-F238E27FC236}">
                <a16:creationId xmlns:a16="http://schemas.microsoft.com/office/drawing/2014/main" id="{D06D821A-CCF3-463C-8C19-F9AD6A3FD3DF}"/>
              </a:ext>
            </a:extLst>
          </p:cNvPr>
          <p:cNvSpPr>
            <a:spLocks noGrp="1"/>
          </p:cNvSpPr>
          <p:nvPr>
            <p:ph type="dt" sz="half" idx="10"/>
          </p:nvPr>
        </p:nvSpPr>
        <p:spPr bwMode="gray">
          <a:xfrm>
            <a:off x="830461" y="5186364"/>
            <a:ext cx="5265539" cy="255984"/>
          </a:xfrm>
        </p:spPr>
        <p:txBody>
          <a:bodyPr wrap="none">
            <a:noAutofit/>
          </a:bodyPr>
          <a:lstStyle>
            <a:lvl1pPr marL="0" indent="0" algn="l">
              <a:defRPr sz="1500">
                <a:solidFill>
                  <a:schemeClr val="bg1"/>
                </a:solidFill>
              </a:defRPr>
            </a:lvl1pPr>
            <a:lvl2pPr marL="0">
              <a:defRPr sz="1500">
                <a:solidFill>
                  <a:schemeClr val="bg1"/>
                </a:solidFill>
              </a:defRPr>
            </a:lvl2pPr>
            <a:lvl3pPr marL="0">
              <a:defRPr sz="1500">
                <a:solidFill>
                  <a:schemeClr val="bg1"/>
                </a:solidFill>
              </a:defRPr>
            </a:lvl3pPr>
            <a:lvl4pPr marL="0">
              <a:defRPr sz="1500">
                <a:solidFill>
                  <a:schemeClr val="bg1"/>
                </a:solidFill>
              </a:defRPr>
            </a:lvl4pPr>
            <a:lvl5pPr marL="0">
              <a:defRPr sz="1500">
                <a:solidFill>
                  <a:schemeClr val="bg1"/>
                </a:solidFill>
              </a:defRPr>
            </a:lvl5pPr>
            <a:lvl6pPr marL="0">
              <a:defRPr sz="1500">
                <a:solidFill>
                  <a:schemeClr val="bg1"/>
                </a:solidFill>
              </a:defRPr>
            </a:lvl6pPr>
            <a:lvl7pPr marL="0">
              <a:defRPr sz="1500">
                <a:solidFill>
                  <a:schemeClr val="bg1"/>
                </a:solidFill>
              </a:defRPr>
            </a:lvl7pPr>
            <a:lvl8pPr marL="0">
              <a:defRPr sz="1500">
                <a:solidFill>
                  <a:schemeClr val="bg1"/>
                </a:solidFill>
              </a:defRPr>
            </a:lvl8pPr>
            <a:lvl9pPr marL="0">
              <a:defRPr sz="1500">
                <a:solidFill>
                  <a:schemeClr val="bg1"/>
                </a:solidFill>
              </a:defRPr>
            </a:lvl9pPr>
          </a:lstStyle>
          <a:p>
            <a:fld id="{F82FD3C8-7A4A-4681-AF8E-8114046C0C77}" type="datetime1">
              <a:rPr lang="de-DE" smtClean="0"/>
              <a:t>17.11.2024</a:t>
            </a:fld>
            <a:endParaRPr lang="de-DE"/>
          </a:p>
        </p:txBody>
      </p:sp>
      <p:sp>
        <p:nvSpPr>
          <p:cNvPr id="18" name="Textplatzhalter 2">
            <a:extLst>
              <a:ext uri="{FF2B5EF4-FFF2-40B4-BE49-F238E27FC236}">
                <a16:creationId xmlns:a16="http://schemas.microsoft.com/office/drawing/2014/main" id="{3D2153CA-FF4D-4B2A-A2B1-AB8177608BF0}"/>
              </a:ext>
            </a:extLst>
          </p:cNvPr>
          <p:cNvSpPr>
            <a:spLocks noGrp="1"/>
          </p:cNvSpPr>
          <p:nvPr>
            <p:ph type="body" sz="quarter" idx="14" hasCustomPrompt="1"/>
          </p:nvPr>
        </p:nvSpPr>
        <p:spPr bwMode="gray">
          <a:xfrm>
            <a:off x="830461" y="5442348"/>
            <a:ext cx="5265539" cy="270000"/>
          </a:xfrm>
        </p:spPr>
        <p:txBody>
          <a:bodyPr/>
          <a:lstStyle>
            <a:lvl1pPr marL="0" indent="0">
              <a:spcBef>
                <a:spcPts val="0"/>
              </a:spcBef>
              <a:buFont typeface="Arial" panose="020B0604020202020204" pitchFamily="34" charset="0"/>
              <a:buNone/>
              <a:defRPr sz="1500" b="0">
                <a:solidFill>
                  <a:schemeClr val="bg1"/>
                </a:solidFill>
              </a:defRPr>
            </a:lvl1pPr>
            <a:lvl2pPr marL="0" indent="0">
              <a:spcBef>
                <a:spcPts val="0"/>
              </a:spcBef>
              <a:buFont typeface="Arial" panose="020B0604020202020204" pitchFamily="34" charset="0"/>
              <a:buNone/>
              <a:defRPr sz="1500" b="0">
                <a:solidFill>
                  <a:schemeClr val="bg1"/>
                </a:solidFill>
              </a:defRPr>
            </a:lvl2pPr>
            <a:lvl3pPr marL="0" indent="0">
              <a:spcBef>
                <a:spcPts val="0"/>
              </a:spcBef>
              <a:buNone/>
              <a:defRPr sz="1500" b="0">
                <a:solidFill>
                  <a:schemeClr val="bg1"/>
                </a:solidFill>
              </a:defRPr>
            </a:lvl3pPr>
            <a:lvl4pPr marL="0" indent="0">
              <a:spcBef>
                <a:spcPts val="0"/>
              </a:spcBef>
              <a:buNone/>
              <a:defRPr sz="1500" b="0">
                <a:solidFill>
                  <a:schemeClr val="bg1"/>
                </a:solidFill>
              </a:defRPr>
            </a:lvl4pPr>
            <a:lvl5pPr marL="0" indent="0">
              <a:spcBef>
                <a:spcPts val="0"/>
              </a:spcBef>
              <a:buNone/>
              <a:defRPr sz="1500" b="0">
                <a:solidFill>
                  <a:schemeClr val="bg1"/>
                </a:solidFill>
              </a:defRPr>
            </a:lvl5pPr>
            <a:lvl6pPr marL="0" indent="0">
              <a:spcBef>
                <a:spcPts val="0"/>
              </a:spcBef>
              <a:buFont typeface="Arial" panose="020B0604020202020204" pitchFamily="34" charset="0"/>
              <a:buNone/>
              <a:defRPr sz="1500" b="0">
                <a:solidFill>
                  <a:schemeClr val="bg1"/>
                </a:solidFill>
              </a:defRPr>
            </a:lvl6pPr>
            <a:lvl7pPr marL="0" indent="0">
              <a:spcBef>
                <a:spcPts val="0"/>
              </a:spcBef>
              <a:buFont typeface="Arial" panose="020B0604020202020204" pitchFamily="34" charset="0"/>
              <a:buNone/>
              <a:defRPr sz="1500" b="0">
                <a:solidFill>
                  <a:schemeClr val="bg1"/>
                </a:solidFill>
              </a:defRPr>
            </a:lvl7pPr>
            <a:lvl8pPr marL="0" indent="0">
              <a:spcBef>
                <a:spcPts val="0"/>
              </a:spcBef>
              <a:buFont typeface="Arial" panose="020B0604020202020204" pitchFamily="34" charset="0"/>
              <a:buNone/>
              <a:defRPr sz="1500" b="0">
                <a:solidFill>
                  <a:schemeClr val="bg1"/>
                </a:solidFill>
              </a:defRPr>
            </a:lvl8pPr>
            <a:lvl9pPr marL="0" indent="0">
              <a:spcBef>
                <a:spcPts val="0"/>
              </a:spcBef>
              <a:buFont typeface="Arial" panose="020B0604020202020204" pitchFamily="34" charset="0"/>
              <a:buNone/>
              <a:defRPr sz="1500" b="0">
                <a:solidFill>
                  <a:schemeClr val="bg1"/>
                </a:solidFill>
              </a:defRPr>
            </a:lvl9pPr>
          </a:lstStyle>
          <a:p>
            <a:pPr lvl="0"/>
            <a:r>
              <a:rPr lang="de-DE"/>
              <a:t>Version XYZ (Optional)</a:t>
            </a:r>
          </a:p>
        </p:txBody>
      </p:sp>
      <p:pic>
        <p:nvPicPr>
          <p:cNvPr id="4" name="Grafik 3">
            <a:extLst>
              <a:ext uri="{FF2B5EF4-FFF2-40B4-BE49-F238E27FC236}">
                <a16:creationId xmlns:a16="http://schemas.microsoft.com/office/drawing/2014/main" id="{B1350879-4056-77A5-7608-E09B17455592}"/>
              </a:ext>
            </a:extLst>
          </p:cNvPr>
          <p:cNvPicPr>
            <a:picLocks noChangeAspect="1"/>
          </p:cNvPicPr>
          <p:nvPr userDrawn="1"/>
        </p:nvPicPr>
        <p:blipFill>
          <a:blip r:embed="rId2"/>
          <a:stretch>
            <a:fillRect/>
          </a:stretch>
        </p:blipFill>
        <p:spPr>
          <a:xfrm>
            <a:off x="0" y="6264315"/>
            <a:ext cx="945105" cy="945105"/>
          </a:xfrm>
          <a:prstGeom prst="rect">
            <a:avLst/>
          </a:prstGeom>
        </p:spPr>
      </p:pic>
      <p:pic>
        <p:nvPicPr>
          <p:cNvPr id="8" name="Grafik 7">
            <a:extLst>
              <a:ext uri="{FF2B5EF4-FFF2-40B4-BE49-F238E27FC236}">
                <a16:creationId xmlns:a16="http://schemas.microsoft.com/office/drawing/2014/main" id="{AEA07281-B2E0-53AB-F3A1-6E05D9EC32AF}"/>
              </a:ext>
            </a:extLst>
          </p:cNvPr>
          <p:cNvPicPr>
            <a:picLocks noChangeAspect="1"/>
          </p:cNvPicPr>
          <p:nvPr userDrawn="1"/>
        </p:nvPicPr>
        <p:blipFill>
          <a:blip r:embed="rId3"/>
          <a:stretch>
            <a:fillRect/>
          </a:stretch>
        </p:blipFill>
        <p:spPr>
          <a:xfrm>
            <a:off x="6095999" y="1801611"/>
            <a:ext cx="6193699" cy="1774504"/>
          </a:xfrm>
          <a:prstGeom prst="rect">
            <a:avLst/>
          </a:prstGeom>
        </p:spPr>
      </p:pic>
    </p:spTree>
    <p:extLst>
      <p:ext uri="{BB962C8B-B14F-4D97-AF65-F5344CB8AC3E}">
        <p14:creationId xmlns:p14="http://schemas.microsoft.com/office/powerpoint/2010/main" val="39349976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renner Bild + Rahmen klein">
    <p:bg>
      <p:bgPr>
        <a:solidFill>
          <a:schemeClr val="bg1">
            <a:lumMod val="85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xfrm>
            <a:off x="9740804" y="6858000"/>
            <a:ext cx="1215923" cy="255984"/>
          </a:xfrm>
        </p:spPr>
        <p:txBody>
          <a:bodyPr tIns="0"/>
          <a:lstStyle>
            <a:lvl1pPr>
              <a:defRPr>
                <a:noFill/>
              </a:defRPr>
            </a:lvl1pPr>
          </a:lstStyle>
          <a:p>
            <a:fld id="{2247E45A-FECB-4661-B1BD-5C3EA854F13A}"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xfrm>
            <a:off x="425649" y="6858000"/>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xfrm>
            <a:off x="10956727" y="6858000"/>
            <a:ext cx="809625" cy="255984"/>
          </a:xfrm>
        </p:spPr>
        <p:txBody>
          <a:bodyPr tIns="0"/>
          <a:lstStyle>
            <a:lvl1pPr>
              <a:defRPr>
                <a:noFill/>
              </a:defRPr>
            </a:lvl1pPr>
          </a:lstStyle>
          <a:p>
            <a:fld id="{D612FFA8-16F3-4D16-935C-858579C7B661}" type="slidenum">
              <a:rPr lang="de-DE" smtClean="0"/>
              <a:pPr/>
              <a:t>‹Nr.›</a:t>
            </a:fld>
            <a:endParaRPr lang="de-DE"/>
          </a:p>
        </p:txBody>
      </p:sp>
      <p:sp>
        <p:nvSpPr>
          <p:cNvPr id="7" name="Titel 6">
            <a:extLst>
              <a:ext uri="{FF2B5EF4-FFF2-40B4-BE49-F238E27FC236}">
                <a16:creationId xmlns:a16="http://schemas.microsoft.com/office/drawing/2014/main" id="{67849F2E-9125-4728-AFC4-61A227BEE95B}"/>
              </a:ext>
            </a:extLst>
          </p:cNvPr>
          <p:cNvSpPr>
            <a:spLocks noGrp="1"/>
          </p:cNvSpPr>
          <p:nvPr>
            <p:ph type="title" hasCustomPrompt="1"/>
          </p:nvPr>
        </p:nvSpPr>
        <p:spPr bwMode="gray">
          <a:xfrm>
            <a:off x="1033230" y="596198"/>
            <a:ext cx="4860000" cy="4860000"/>
          </a:xfrm>
          <a:ln w="438150">
            <a:gradFill>
              <a:gsLst>
                <a:gs pos="8000">
                  <a:schemeClr val="bg2"/>
                </a:gs>
                <a:gs pos="100000">
                  <a:srgbClr val="001A2D"/>
                </a:gs>
              </a:gsLst>
              <a:lin ang="18600000" scaled="0"/>
            </a:gradFill>
            <a:miter lim="800000"/>
          </a:ln>
        </p:spPr>
        <p:txBody>
          <a:bodyPr lIns="648000" tIns="648000" rIns="648000" bIns="648000"/>
          <a:lstStyle>
            <a:lvl1pPr>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vl6pPr>
              <a:defRPr sz="3000">
                <a:solidFill>
                  <a:schemeClr val="bg1"/>
                </a:solidFill>
              </a:defRPr>
            </a:lvl6pPr>
            <a:lvl7pPr>
              <a:defRPr sz="3000">
                <a:solidFill>
                  <a:schemeClr val="bg1"/>
                </a:solidFill>
              </a:defRPr>
            </a:lvl7pPr>
            <a:lvl8pPr>
              <a:defRPr sz="3000">
                <a:solidFill>
                  <a:schemeClr val="bg1"/>
                </a:solidFill>
              </a:defRPr>
            </a:lvl8pPr>
            <a:lvl9pPr>
              <a:defRPr sz="3000">
                <a:solidFill>
                  <a:schemeClr val="bg1"/>
                </a:solidFill>
              </a:defRPr>
            </a:lvl9pPr>
          </a:lstStyle>
          <a:p>
            <a:pPr lvl="8"/>
            <a:r>
              <a:rPr lang="de-DE" sz="3000" noProof="1">
                <a:solidFill>
                  <a:schemeClr val="bg1"/>
                </a:solidFill>
                <a:latin typeface="Compatil DATEV" panose="02060503060505020203" pitchFamily="18" charset="0"/>
              </a:rPr>
              <a:t>Dies ist ein Kapitel-trenner mit einem mehrzeiligen</a:t>
            </a:r>
            <a:br>
              <a:rPr lang="de-DE" sz="3000" noProof="1">
                <a:solidFill>
                  <a:schemeClr val="bg1"/>
                </a:solidFill>
                <a:latin typeface="Compatil DATEV" panose="02060503060505020203" pitchFamily="18" charset="0"/>
              </a:rPr>
            </a:br>
            <a:r>
              <a:rPr lang="de-DE" sz="3000" noProof="1">
                <a:solidFill>
                  <a:schemeClr val="bg1"/>
                </a:solidFill>
                <a:latin typeface="Compatil DATEV" panose="02060503060505020203" pitchFamily="18" charset="0"/>
              </a:rPr>
              <a:t>Folientitel.</a:t>
            </a:r>
            <a:endParaRPr lang="de-DE"/>
          </a:p>
        </p:txBody>
      </p:sp>
      <p:sp>
        <p:nvSpPr>
          <p:cNvPr id="6" name="Textplatzhalter 5">
            <a:extLst>
              <a:ext uri="{FF2B5EF4-FFF2-40B4-BE49-F238E27FC236}">
                <a16:creationId xmlns:a16="http://schemas.microsoft.com/office/drawing/2014/main" id="{D92A4D87-921B-4296-AA3B-2C75246BF407}"/>
              </a:ext>
            </a:extLst>
          </p:cNvPr>
          <p:cNvSpPr>
            <a:spLocks noGrp="1"/>
          </p:cNvSpPr>
          <p:nvPr>
            <p:ph type="body" sz="quarter" idx="16"/>
          </p:nvPr>
        </p:nvSpPr>
        <p:spPr bwMode="gray">
          <a:xfrm>
            <a:off x="1640086" y="4171653"/>
            <a:ext cx="3646289" cy="809625"/>
          </a:xfrm>
        </p:spPr>
        <p:txBody>
          <a:bodyPr/>
          <a:lstStyle>
            <a:lvl1pPr marL="0" indent="0">
              <a:spcBef>
                <a:spcPts val="469"/>
              </a:spcBef>
              <a:buFont typeface="Arial" panose="020B0604020202020204" pitchFamily="34" charset="0"/>
              <a:buNone/>
              <a:defRPr sz="1500"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None/>
              <a:defRPr sz="1500" b="0">
                <a:solidFill>
                  <a:schemeClr val="bg1"/>
                </a:solidFill>
              </a:defRPr>
            </a:lvl3pPr>
            <a:lvl4pPr marL="0" indent="0">
              <a:spcBef>
                <a:spcPts val="469"/>
              </a:spcBef>
              <a:buNone/>
              <a:defRPr sz="1500" b="0">
                <a:solidFill>
                  <a:schemeClr val="bg1"/>
                </a:solidFill>
              </a:defRPr>
            </a:lvl4pPr>
            <a:lvl5pPr marL="0" indent="0">
              <a:spcBef>
                <a:spcPts val="469"/>
              </a:spcBef>
              <a:buNone/>
              <a:defRPr sz="1500" b="0">
                <a:solidFill>
                  <a:schemeClr val="bg1"/>
                </a:solidFill>
              </a:defRPr>
            </a:lvl5pPr>
            <a:lvl6pPr marL="0" indent="0">
              <a:spcBef>
                <a:spcPts val="469"/>
              </a:spcBef>
              <a:buFont typeface="Arial" panose="020B0604020202020204" pitchFamily="34" charset="0"/>
              <a:buNone/>
              <a:defRPr sz="1500" b="0">
                <a:solidFill>
                  <a:schemeClr val="bg1"/>
                </a:solidFill>
              </a:defRPr>
            </a:lvl6pPr>
            <a:lvl7pPr marL="0" indent="0">
              <a:spcBef>
                <a:spcPts val="469"/>
              </a:spcBef>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a:t>Mastertextformat bearbeiten</a:t>
            </a:r>
          </a:p>
          <a:p>
            <a:pPr lvl="1"/>
            <a:r>
              <a:rPr lang="de-DE"/>
              <a:t>Zweite Ebene</a:t>
            </a:r>
          </a:p>
        </p:txBody>
      </p:sp>
      <p:pic>
        <p:nvPicPr>
          <p:cNvPr id="2" name="Grafik 1">
            <a:extLst>
              <a:ext uri="{FF2B5EF4-FFF2-40B4-BE49-F238E27FC236}">
                <a16:creationId xmlns:a16="http://schemas.microsoft.com/office/drawing/2014/main" id="{986AE97A-63EB-0BD0-7415-3896CDADCB76}"/>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Freihandform: Form 7">
            <a:extLst>
              <a:ext uri="{FF2B5EF4-FFF2-40B4-BE49-F238E27FC236}">
                <a16:creationId xmlns:a16="http://schemas.microsoft.com/office/drawing/2014/main" id="{28891006-B5AB-8AB2-133A-658134A1F225}"/>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15825277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00A180C2-AF88-4F0E-BD34-874A3138C98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sp>
        <p:nvSpPr>
          <p:cNvPr id="13" name="Freihandform: Form 12">
            <a:extLst>
              <a:ext uri="{FF2B5EF4-FFF2-40B4-BE49-F238E27FC236}">
                <a16:creationId xmlns:a16="http://schemas.microsoft.com/office/drawing/2014/main" id="{CBA7F203-10DF-4562-8B0F-3661DF1B687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85A045E3-7864-93BB-6488-9CC950A8FB6F}"/>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20980947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renner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1640087" y="1336477"/>
            <a:ext cx="7291089" cy="2025551"/>
          </a:xfrm>
        </p:spPr>
        <p:txBody>
          <a:bodyPr tIns="0" anchor="b" anchorCtr="0"/>
          <a:lstStyle>
            <a:lvl1pPr defTabSz="914428">
              <a:defRPr sz="3750">
                <a:solidFill>
                  <a:schemeClr val="bg1"/>
                </a:solidFill>
              </a:defRPr>
            </a:lvl1pPr>
            <a:lvl2pPr>
              <a:defRPr sz="3750">
                <a:solidFill>
                  <a:schemeClr val="bg1"/>
                </a:solidFill>
              </a:defRPr>
            </a:lvl2pPr>
            <a:lvl3pPr>
              <a:defRPr sz="3750">
                <a:solidFill>
                  <a:schemeClr val="bg1"/>
                </a:solidFill>
              </a:defRPr>
            </a:lvl3pPr>
            <a:lvl4pPr>
              <a:defRPr sz="3750">
                <a:solidFill>
                  <a:schemeClr val="bg1"/>
                </a:solidFill>
              </a:defRPr>
            </a:lvl4pPr>
            <a:lvl5pPr>
              <a:defRPr sz="3750">
                <a:solidFill>
                  <a:schemeClr val="bg1"/>
                </a:solidFill>
              </a:defRPr>
            </a:lvl5pPr>
            <a:lvl6pPr>
              <a:defRPr sz="3750">
                <a:solidFill>
                  <a:schemeClr val="bg1"/>
                </a:solidFill>
              </a:defRPr>
            </a:lvl6pPr>
            <a:lvl7pPr>
              <a:defRPr sz="3750">
                <a:solidFill>
                  <a:schemeClr val="bg1"/>
                </a:solidFill>
              </a:defRPr>
            </a:lvl7pPr>
            <a:lvl8pPr>
              <a:defRPr sz="3750">
                <a:solidFill>
                  <a:schemeClr val="bg1"/>
                </a:solidFill>
              </a:defRPr>
            </a:lvl8pPr>
            <a:lvl9pPr>
              <a:defRPr sz="3750">
                <a:solidFill>
                  <a:schemeClr val="bg1"/>
                </a:solidFill>
              </a:defRPr>
            </a:lvl9pPr>
          </a:lstStyle>
          <a:p>
            <a:pPr defTabSz="975390"/>
            <a:r>
              <a:rPr lang="de-DE" sz="3750" noProof="1">
                <a:solidFill>
                  <a:schemeClr val="bg1"/>
                </a:solidFill>
                <a:latin typeface="Compatil DATEV" panose="02060503060505020203" pitchFamily="18" charset="0"/>
              </a:rPr>
              <a:t>Dies ist ein Kapiteltrenner</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mit einem mehrzeiligen</a:t>
            </a:r>
            <a:br>
              <a:rPr lang="de-DE" sz="3750" noProof="1">
                <a:solidFill>
                  <a:schemeClr val="bg1"/>
                </a:solidFill>
                <a:latin typeface="Compatil DATEV" panose="02060503060505020203" pitchFamily="18" charset="0"/>
              </a:rPr>
            </a:br>
            <a:r>
              <a:rPr lang="de-DE" sz="3750" noProof="1">
                <a:solidFill>
                  <a:schemeClr val="bg1"/>
                </a:solidFill>
                <a:latin typeface="Compatil DATEV" panose="02060503060505020203" pitchFamily="18" charset="0"/>
              </a:rPr>
              <a:t>Folientitel.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lvl1pPr>
              <a:defRPr>
                <a:noFill/>
              </a:defRPr>
            </a:lvl1pPr>
          </a:lstStyle>
          <a:p>
            <a:fld id="{7F01411D-367E-40FA-9B54-EC597EC8902C}"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p:txBody>
          <a:bodyPr tIns="0"/>
          <a:lstStyle>
            <a:lvl1pPr>
              <a:defRPr>
                <a:noFill/>
              </a:defRPr>
            </a:lvl1pPr>
          </a:lstStyle>
          <a:p>
            <a:fld id="{D612FFA8-16F3-4D16-935C-858579C7B661}" type="slidenum">
              <a:rPr lang="de-DE" smtClean="0"/>
              <a:pPr/>
              <a:t>‹Nr.›</a:t>
            </a:fld>
            <a:endParaRPr lang="de-DE"/>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1640086" y="3767584"/>
            <a:ext cx="4860727" cy="809625"/>
          </a:xfrm>
        </p:spPr>
        <p:txBody>
          <a:bodyPr/>
          <a:lstStyle>
            <a:lvl1pPr>
              <a:defRPr b="1">
                <a:solidFill>
                  <a:schemeClr val="bg1"/>
                </a:solidFill>
              </a:defRPr>
            </a:lvl1pPr>
            <a:lvl2pPr marL="0" indent="0">
              <a:spcBef>
                <a:spcPts val="469"/>
              </a:spcBef>
              <a:buFont typeface="Arial" panose="020B0604020202020204" pitchFamily="34" charset="0"/>
              <a:buNone/>
              <a:defRPr sz="1500" b="0">
                <a:solidFill>
                  <a:schemeClr val="bg1"/>
                </a:solidFill>
              </a:defRPr>
            </a:lvl2pPr>
            <a:lvl3pPr marL="0" indent="0">
              <a:spcBef>
                <a:spcPts val="469"/>
              </a:spcBef>
              <a:buClr>
                <a:schemeClr val="bg1"/>
              </a:buClr>
              <a:buNone/>
              <a:defRPr sz="1500" b="0">
                <a:solidFill>
                  <a:schemeClr val="bg1"/>
                </a:solidFill>
              </a:defRPr>
            </a:lvl3pPr>
            <a:lvl4pPr marL="0" indent="0">
              <a:spcBef>
                <a:spcPts val="469"/>
              </a:spcBef>
              <a:buClr>
                <a:schemeClr val="bg1"/>
              </a:buClr>
              <a:buFont typeface="Symbol" panose="05050102010706020507" pitchFamily="18" charset="2"/>
              <a:buNone/>
              <a:defRPr sz="1500" b="0">
                <a:solidFill>
                  <a:schemeClr val="bg1"/>
                </a:solidFill>
              </a:defRPr>
            </a:lvl4pPr>
            <a:lvl5pPr marL="0" indent="0">
              <a:spcBef>
                <a:spcPts val="469"/>
              </a:spcBef>
              <a:buClr>
                <a:schemeClr val="bg1"/>
              </a:buClr>
              <a:buNone/>
              <a:defRPr sz="1500" b="0">
                <a:solidFill>
                  <a:schemeClr val="bg1"/>
                </a:solidFill>
              </a:defRPr>
            </a:lvl5pPr>
            <a:lvl6pPr marL="0" indent="0">
              <a:spcBef>
                <a:spcPts val="469"/>
              </a:spcBef>
              <a:buClr>
                <a:schemeClr val="bg1"/>
              </a:buClr>
              <a:buFont typeface="Arial" panose="020B0604020202020204" pitchFamily="34" charset="0"/>
              <a:buNone/>
              <a:defRPr sz="1500" b="0">
                <a:solidFill>
                  <a:schemeClr val="bg1"/>
                </a:solidFill>
              </a:defRPr>
            </a:lvl6pPr>
            <a:lvl7pPr marL="0" indent="0">
              <a:spcBef>
                <a:spcPts val="469"/>
              </a:spcBef>
              <a:buClr>
                <a:schemeClr val="bg1"/>
              </a:buClr>
              <a:buFont typeface="Arial" panose="020B0604020202020204" pitchFamily="34" charset="0"/>
              <a:buNone/>
              <a:defRPr sz="1500" b="0">
                <a:solidFill>
                  <a:schemeClr val="bg1"/>
                </a:solidFill>
              </a:defRPr>
            </a:lvl7pPr>
            <a:lvl8pPr marL="0" indent="0">
              <a:spcBef>
                <a:spcPts val="469"/>
              </a:spcBef>
              <a:buFont typeface="Arial" panose="020B0604020202020204" pitchFamily="34" charset="0"/>
              <a:buNone/>
              <a:defRPr sz="1500" b="0">
                <a:solidFill>
                  <a:schemeClr val="bg1"/>
                </a:solidFill>
              </a:defRPr>
            </a:lvl8pPr>
            <a:lvl9pPr marL="0" indent="0">
              <a:spcBef>
                <a:spcPts val="469"/>
              </a:spcBef>
              <a:buFont typeface="Arial" panose="020B0604020202020204" pitchFamily="34" charset="0"/>
              <a:buNone/>
              <a:defRPr sz="1500" b="0">
                <a:solidFill>
                  <a:schemeClr val="bg1"/>
                </a:solidFill>
              </a:defRPr>
            </a:lvl9pPr>
          </a:lstStyle>
          <a:p>
            <a:pPr lvl="0"/>
            <a:r>
              <a:rPr lang="de-DE" noProof="0"/>
              <a:t>Mastertextformat bearbeiten</a:t>
            </a:r>
          </a:p>
          <a:p>
            <a:pPr lvl="1"/>
            <a:r>
              <a:rPr lang="de-DE" noProof="0"/>
              <a:t>Zweite Ebene</a:t>
            </a:r>
          </a:p>
        </p:txBody>
      </p:sp>
      <p:pic>
        <p:nvPicPr>
          <p:cNvPr id="7" name="Grafik 6">
            <a:extLst>
              <a:ext uri="{FF2B5EF4-FFF2-40B4-BE49-F238E27FC236}">
                <a16:creationId xmlns:a16="http://schemas.microsoft.com/office/drawing/2014/main" id="{1FF8A9B6-4A14-4AE5-FDC9-8EECEC80CEE7}"/>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6" name="Freihandform: Form 5">
            <a:extLst>
              <a:ext uri="{FF2B5EF4-FFF2-40B4-BE49-F238E27FC236}">
                <a16:creationId xmlns:a16="http://schemas.microsoft.com/office/drawing/2014/main" id="{993C85B3-AD4C-AE26-7B5C-F7D95B000893}"/>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21530311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enner Aufzählung Verlauf ">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hasCustomPrompt="1"/>
          </p:nvPr>
        </p:nvSpPr>
        <p:spPr bwMode="gray">
          <a:xfrm>
            <a:off x="830461" y="1336477"/>
            <a:ext cx="1214437" cy="809625"/>
          </a:xfrm>
        </p:spPr>
        <p:txBody>
          <a:bodyPr/>
          <a:lstStyle>
            <a:lvl1pPr marL="0" indent="0">
              <a:spcBef>
                <a:spcPts val="0"/>
              </a:spcBef>
              <a:spcAft>
                <a:spcPts val="0"/>
              </a:spcAft>
              <a:buFont typeface="Arial" panose="020B0604020202020204" pitchFamily="34" charset="0"/>
              <a:buNone/>
              <a:defRPr sz="5625" b="1">
                <a:solidFill>
                  <a:schemeClr val="bg1">
                    <a:alpha val="30000"/>
                  </a:schemeClr>
                </a:solidFill>
                <a:latin typeface="+mj-lt"/>
              </a:defRPr>
            </a:lvl1pPr>
            <a:lvl2pPr marL="0" indent="0">
              <a:spcBef>
                <a:spcPts val="0"/>
              </a:spcBef>
              <a:spcAft>
                <a:spcPts val="0"/>
              </a:spcAft>
              <a:buFont typeface="Arial" panose="020B0604020202020204" pitchFamily="34" charset="0"/>
              <a:buNone/>
              <a:defRPr sz="5625" b="1">
                <a:solidFill>
                  <a:schemeClr val="bg1">
                    <a:alpha val="30000"/>
                  </a:schemeClr>
                </a:solidFill>
                <a:latin typeface="+mj-lt"/>
              </a:defRPr>
            </a:lvl2pPr>
            <a:lvl3pPr marL="0" indent="0">
              <a:spcBef>
                <a:spcPts val="0"/>
              </a:spcBef>
              <a:spcAft>
                <a:spcPts val="0"/>
              </a:spcAft>
              <a:buClr>
                <a:schemeClr val="bg1"/>
              </a:buClr>
              <a:buNone/>
              <a:defRPr sz="5625" b="1">
                <a:solidFill>
                  <a:schemeClr val="bg1">
                    <a:alpha val="30000"/>
                  </a:schemeClr>
                </a:solidFill>
                <a:latin typeface="+mj-lt"/>
              </a:defRPr>
            </a:lvl3pPr>
            <a:lvl4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4pPr>
            <a:lvl5pPr marL="0" indent="0">
              <a:spcBef>
                <a:spcPts val="0"/>
              </a:spcBef>
              <a:spcAft>
                <a:spcPts val="0"/>
              </a:spcAft>
              <a:buClr>
                <a:schemeClr val="bg1"/>
              </a:buClr>
              <a:buNone/>
              <a:defRPr sz="5625" b="1">
                <a:solidFill>
                  <a:schemeClr val="bg1">
                    <a:alpha val="30000"/>
                  </a:schemeClr>
                </a:solidFill>
                <a:latin typeface="+mj-lt"/>
              </a:defRPr>
            </a:lvl5pPr>
            <a:lvl6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6pPr>
            <a:lvl7pPr marL="0" indent="0">
              <a:spcBef>
                <a:spcPts val="0"/>
              </a:spcBef>
              <a:spcAft>
                <a:spcPts val="0"/>
              </a:spcAft>
              <a:buClr>
                <a:schemeClr val="bg1"/>
              </a:buClr>
              <a:buFont typeface="Arial" panose="020B0604020202020204" pitchFamily="34" charset="0"/>
              <a:buNone/>
              <a:defRPr sz="5625" b="1">
                <a:solidFill>
                  <a:schemeClr val="bg1">
                    <a:alpha val="30000"/>
                  </a:schemeClr>
                </a:solidFill>
                <a:latin typeface="+mj-lt"/>
              </a:defRPr>
            </a:lvl7pPr>
            <a:lvl8pPr marL="0" indent="0">
              <a:spcBef>
                <a:spcPts val="0"/>
              </a:spcBef>
              <a:spcAft>
                <a:spcPts val="0"/>
              </a:spcAft>
              <a:buFont typeface="Arial" panose="020B0604020202020204" pitchFamily="34" charset="0"/>
              <a:buNone/>
              <a:defRPr sz="5625" b="1">
                <a:solidFill>
                  <a:schemeClr val="bg1">
                    <a:alpha val="30000"/>
                  </a:schemeClr>
                </a:solidFill>
                <a:latin typeface="+mj-lt"/>
              </a:defRPr>
            </a:lvl8pPr>
            <a:lvl9pPr marL="0" indent="0">
              <a:spcBef>
                <a:spcPts val="0"/>
              </a:spcBef>
              <a:spcAft>
                <a:spcPts val="0"/>
              </a:spcAft>
              <a:buFont typeface="Arial" panose="020B0604020202020204" pitchFamily="34" charset="0"/>
              <a:buNone/>
              <a:defRPr sz="5625" b="1">
                <a:solidFill>
                  <a:schemeClr val="bg1">
                    <a:alpha val="30000"/>
                  </a:schemeClr>
                </a:solidFill>
                <a:latin typeface="+mj-lt"/>
              </a:defRPr>
            </a:lvl9pPr>
          </a:lstStyle>
          <a:p>
            <a:pPr lvl="0"/>
            <a:r>
              <a:rPr lang="de-DE"/>
              <a:t>01.</a:t>
            </a:r>
          </a:p>
        </p:txBody>
      </p:sp>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2044898" y="1336477"/>
            <a:ext cx="8911829" cy="4455915"/>
          </a:xfrm>
        </p:spPr>
        <p:txBody>
          <a:bodyPr tIns="0" anchor="t" anchorCtr="0"/>
          <a:lstStyle>
            <a:lvl1pPr>
              <a:spcAft>
                <a:spcPts val="1125"/>
              </a:spcAft>
              <a:defRPr sz="5625">
                <a:solidFill>
                  <a:schemeClr val="bg1"/>
                </a:solidFill>
              </a:defRPr>
            </a:lvl1pPr>
            <a:lvl2pPr>
              <a:spcAft>
                <a:spcPts val="1125"/>
              </a:spcAft>
              <a:defRPr sz="5625">
                <a:solidFill>
                  <a:schemeClr val="bg1"/>
                </a:solidFill>
              </a:defRPr>
            </a:lvl2pPr>
            <a:lvl3pPr>
              <a:spcAft>
                <a:spcPts val="1125"/>
              </a:spcAft>
              <a:defRPr sz="5625">
                <a:solidFill>
                  <a:schemeClr val="bg1"/>
                </a:solidFill>
              </a:defRPr>
            </a:lvl3pPr>
            <a:lvl4pPr>
              <a:spcAft>
                <a:spcPts val="1125"/>
              </a:spcAft>
              <a:defRPr sz="5625">
                <a:solidFill>
                  <a:schemeClr val="bg1"/>
                </a:solidFill>
              </a:defRPr>
            </a:lvl4pPr>
            <a:lvl5pPr>
              <a:spcAft>
                <a:spcPts val="1125"/>
              </a:spcAft>
              <a:defRPr sz="5625">
                <a:solidFill>
                  <a:schemeClr val="bg1"/>
                </a:solidFill>
              </a:defRPr>
            </a:lvl5pPr>
            <a:lvl6pPr>
              <a:spcAft>
                <a:spcPts val="1125"/>
              </a:spcAft>
              <a:defRPr sz="5625">
                <a:solidFill>
                  <a:schemeClr val="bg1"/>
                </a:solidFill>
              </a:defRPr>
            </a:lvl6pPr>
            <a:lvl7pPr>
              <a:spcAft>
                <a:spcPts val="1125"/>
              </a:spcAft>
              <a:defRPr sz="5625">
                <a:solidFill>
                  <a:schemeClr val="bg1"/>
                </a:solidFill>
              </a:defRPr>
            </a:lvl7pPr>
            <a:lvl8pPr>
              <a:spcAft>
                <a:spcPts val="1125"/>
              </a:spcAft>
              <a:defRPr sz="5625">
                <a:solidFill>
                  <a:schemeClr val="bg1"/>
                </a:solidFill>
              </a:defRPr>
            </a:lvl8pPr>
            <a:lvl9pPr>
              <a:spcAft>
                <a:spcPts val="1125"/>
              </a:spcAft>
              <a:defRPr sz="5625">
                <a:solidFill>
                  <a:schemeClr val="bg1"/>
                </a:solidFill>
              </a:defRPr>
            </a:lvl9pPr>
          </a:lstStyle>
          <a:p>
            <a:pPr marL="0" marR="0" lvl="0" indent="0" algn="l" defTabSz="914428" rtl="0" eaLnBrk="1" fontAlgn="auto" latinLnBrk="0" hangingPunct="1">
              <a:lnSpc>
                <a:spcPct val="100000"/>
              </a:lnSpc>
              <a:spcBef>
                <a:spcPct val="0"/>
              </a:spcBef>
              <a:spcAft>
                <a:spcPts val="1125"/>
              </a:spcAft>
              <a:buClrTx/>
              <a:buSzTx/>
              <a:buFontTx/>
              <a:buNone/>
              <a:tabLst/>
              <a:defRPr/>
            </a:pP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Dies ist ein Kapitel-</a:t>
            </a:r>
            <a:r>
              <a:rPr kumimoji="0" lang="de-DE" sz="5625" b="1" i="0" u="none" strike="noStrike" kern="1200" cap="none" spc="0" normalizeH="0" baseline="0" noProof="0" err="1">
                <a:ln>
                  <a:noFill/>
                </a:ln>
                <a:solidFill>
                  <a:prstClr val="white"/>
                </a:solidFill>
                <a:effectLst/>
                <a:uLnTx/>
                <a:uFillTx/>
                <a:latin typeface="Compatil DATEV" panose="02060503060505020203" pitchFamily="18" charset="0"/>
                <a:ea typeface="+mj-ea"/>
                <a:cs typeface="+mj-cs"/>
              </a:rPr>
              <a:t>trenner</a:t>
            </a:r>
            <a:r>
              <a:rPr kumimoji="0" lang="de-DE" sz="5625" b="1" i="0" u="none" strike="noStrike" kern="1200" cap="none" spc="0" normalizeH="0" baseline="0" noProof="0">
                <a:ln>
                  <a:noFill/>
                </a:ln>
                <a:solidFill>
                  <a:prstClr val="white"/>
                </a:solidFill>
                <a:effectLst/>
                <a:uLnTx/>
                <a:uFillTx/>
                <a:latin typeface="Compatil DATEV" panose="02060503060505020203" pitchFamily="18" charset="0"/>
                <a:ea typeface="+mj-ea"/>
                <a:cs typeface="+mj-cs"/>
              </a:rPr>
              <a:t>. Die Folie kann aber auch </a:t>
            </a:r>
            <a:r>
              <a:rPr lang="de-DE" sz="5625"/>
              <a:t>als Zitatfolie fungieren.</a:t>
            </a:r>
            <a:br>
              <a:rPr lang="de-DE" sz="5625"/>
            </a:br>
            <a:endParaRPr lang="de-DE"/>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a:noFill/>
        </p:spPr>
        <p:txBody>
          <a:bodyPr tIns="0"/>
          <a:lstStyle>
            <a:lvl1pPr>
              <a:defRPr>
                <a:noFill/>
              </a:defRPr>
            </a:lvl1pPr>
          </a:lstStyle>
          <a:p>
            <a:fld id="{EBEA69F1-F55C-4384-9AAE-B7CE9DA71B66}"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a:noFill/>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1"/>
              </a:ext>
            </a:extLst>
          </p:cNvPr>
          <p:cNvSpPr>
            <a:spLocks noGrp="1"/>
          </p:cNvSpPr>
          <p:nvPr>
            <p:ph type="sldNum" sz="quarter" idx="12"/>
          </p:nvPr>
        </p:nvSpPr>
        <p:spPr bwMode="gray">
          <a:noFill/>
        </p:spPr>
        <p:txBody>
          <a:bodyPr tIns="0"/>
          <a:lstStyle>
            <a:lvl1pPr>
              <a:defRPr>
                <a:noFill/>
              </a:defRPr>
            </a:lvl1pPr>
          </a:lstStyle>
          <a:p>
            <a:fld id="{D612FFA8-16F3-4D16-935C-858579C7B661}" type="slidenum">
              <a:rPr lang="de-DE" smtClean="0"/>
              <a:pPr/>
              <a:t>‹Nr.›</a:t>
            </a:fld>
            <a:endParaRPr lang="de-DE"/>
          </a:p>
        </p:txBody>
      </p:sp>
      <p:sp>
        <p:nvSpPr>
          <p:cNvPr id="13" name="Freihandform: Form 12">
            <a:extLst>
              <a:ext uri="{FF2B5EF4-FFF2-40B4-BE49-F238E27FC236}">
                <a16:creationId xmlns:a16="http://schemas.microsoft.com/office/drawing/2014/main" id="{DA14701B-D513-4495-8877-6C65BAB72D9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pic>
        <p:nvPicPr>
          <p:cNvPr id="7" name="Grafik 6">
            <a:extLst>
              <a:ext uri="{FF2B5EF4-FFF2-40B4-BE49-F238E27FC236}">
                <a16:creationId xmlns:a16="http://schemas.microsoft.com/office/drawing/2014/main" id="{EC3C4CAD-DA0D-5ED3-C188-046780ED27C1}"/>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4130436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E71ABD2-1B33-BDDF-6149-7FB95624437C}"/>
              </a:ext>
            </a:extLst>
          </p:cNvPr>
          <p:cNvPicPr>
            <a:picLocks noChangeAspect="1"/>
          </p:cNvPicPr>
          <p:nvPr userDrawn="1"/>
        </p:nvPicPr>
        <p:blipFill rotWithShape="1">
          <a:blip r:embed="rId2"/>
          <a:srcRect r="50000" b="4237"/>
          <a:stretch/>
        </p:blipFill>
        <p:spPr>
          <a:xfrm>
            <a:off x="433" y="0"/>
            <a:ext cx="6095568" cy="6567487"/>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9" y="0"/>
            <a:ext cx="5383751" cy="1336477"/>
          </a:xfrm>
        </p:spPr>
        <p:txBody>
          <a:bodyPr/>
          <a:lstStyle>
            <a:lvl1pPr>
              <a:defRPr>
                <a:solidFill>
                  <a:schemeClr val="bg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46E8CB1-A395-4A4A-8D64-473D3E9F014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0" name="Rechteck 9">
            <a:extLst>
              <a:ext uri="{FF2B5EF4-FFF2-40B4-BE49-F238E27FC236}">
                <a16:creationId xmlns:a16="http://schemas.microsoft.com/office/drawing/2014/main" id="{7922E28C-A082-47F2-B6A8-B106DD7C3B0B}"/>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17698FC-FB42-511C-4C6E-5CACB6C7988D}"/>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9" name="SmartArt-Platzhalter 15">
            <a:extLst>
              <a:ext uri="{FF2B5EF4-FFF2-40B4-BE49-F238E27FC236}">
                <a16:creationId xmlns:a16="http://schemas.microsoft.com/office/drawing/2014/main" id="{976BDC06-FF52-81F0-2FB5-C718BE241B4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8072959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zweispalt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solidFill>
                  <a:schemeClr val="tx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 hier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F615EF18-0A8A-4868-A112-EAC78C84ADE4}"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SmartArt-Platzhalter 15">
            <a:extLst>
              <a:ext uri="{FF2B5EF4-FFF2-40B4-BE49-F238E27FC236}">
                <a16:creationId xmlns:a16="http://schemas.microsoft.com/office/drawing/2014/main" id="{EE4BBD11-8834-46F6-B165-62758A26EEC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
        <p:nvSpPr>
          <p:cNvPr id="13" name="Rechteck 12">
            <a:extLst>
              <a:ext uri="{FF2B5EF4-FFF2-40B4-BE49-F238E27FC236}">
                <a16:creationId xmlns:a16="http://schemas.microsoft.com/office/drawing/2014/main" id="{7A74835F-3653-43DE-AB8A-55634C8FAEC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7" name="Grafik 6">
            <a:extLst>
              <a:ext uri="{FF2B5EF4-FFF2-40B4-BE49-F238E27FC236}">
                <a16:creationId xmlns:a16="http://schemas.microsoft.com/office/drawing/2014/main" id="{3CD56697-5B8A-D313-6200-3042BF3AE131}"/>
              </a:ext>
            </a:extLst>
          </p:cNvPr>
          <p:cNvPicPr>
            <a:picLocks noChangeAspect="1"/>
          </p:cNvPicPr>
          <p:nvPr userDrawn="1"/>
        </p:nvPicPr>
        <p:blipFill>
          <a:blip r:embed="rId2"/>
          <a:stretch>
            <a:fillRect/>
          </a:stretch>
        </p:blipFill>
        <p:spPr>
          <a:xfrm>
            <a:off x="0" y="6264315"/>
            <a:ext cx="945105" cy="945105"/>
          </a:xfrm>
          <a:prstGeom prst="rect">
            <a:avLst/>
          </a:prstGeom>
        </p:spPr>
      </p:pic>
      <p:pic>
        <p:nvPicPr>
          <p:cNvPr id="8" name="Grafik 7">
            <a:extLst>
              <a:ext uri="{FF2B5EF4-FFF2-40B4-BE49-F238E27FC236}">
                <a16:creationId xmlns:a16="http://schemas.microsoft.com/office/drawing/2014/main" id="{652D254D-B6BB-8D6B-F6C4-EAC28113E6B7}"/>
              </a:ext>
            </a:extLst>
          </p:cNvPr>
          <p:cNvPicPr>
            <a:picLocks noChangeAspect="1"/>
          </p:cNvPicPr>
          <p:nvPr userDrawn="1"/>
        </p:nvPicPr>
        <p:blipFill rotWithShape="1">
          <a:blip r:embed="rId3"/>
          <a:srcRect t="50000" b="3733"/>
          <a:stretch/>
        </p:blipFill>
        <p:spPr>
          <a:xfrm>
            <a:off x="433" y="3429000"/>
            <a:ext cx="12191135" cy="3173016"/>
          </a:xfrm>
          <a:prstGeom prst="rect">
            <a:avLst/>
          </a:prstGeom>
        </p:spPr>
      </p:pic>
    </p:spTree>
    <p:extLst>
      <p:ext uri="{BB962C8B-B14F-4D97-AF65-F5344CB8AC3E}">
        <p14:creationId xmlns:p14="http://schemas.microsoft.com/office/powerpoint/2010/main" val="13076361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E71ABD2-1B33-BDDF-6149-7FB95624437C}"/>
              </a:ext>
            </a:extLst>
          </p:cNvPr>
          <p:cNvPicPr>
            <a:picLocks noChangeAspect="1"/>
          </p:cNvPicPr>
          <p:nvPr userDrawn="1"/>
        </p:nvPicPr>
        <p:blipFill rotWithShape="1">
          <a:blip r:embed="rId2"/>
          <a:srcRect r="50000" b="4237"/>
          <a:stretch/>
        </p:blipFill>
        <p:spPr>
          <a:xfrm>
            <a:off x="433" y="0"/>
            <a:ext cx="6095568" cy="6567487"/>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9" y="0"/>
            <a:ext cx="5383751" cy="1336477"/>
          </a:xfrm>
        </p:spPr>
        <p:txBody>
          <a:bodyPr/>
          <a:lstStyle>
            <a:lvl1pPr>
              <a:defRPr>
                <a:solidFill>
                  <a:schemeClr val="bg1"/>
                </a:solidFill>
              </a:defRPr>
            </a:lvl1pPr>
            <a:lvl2pPr>
              <a:defRPr>
                <a:gradFill>
                  <a:gsLst>
                    <a:gs pos="100000">
                      <a:schemeClr val="tx2"/>
                    </a:gs>
                    <a:gs pos="15000">
                      <a:schemeClr val="bg2"/>
                    </a:gs>
                  </a:gsLst>
                  <a:lin ang="18600000" scaled="0"/>
                </a:gradFill>
              </a:defRPr>
            </a:lvl2pPr>
            <a:lvl3pPr>
              <a:defRPr>
                <a:gradFill>
                  <a:gsLst>
                    <a:gs pos="100000">
                      <a:schemeClr val="tx2"/>
                    </a:gs>
                    <a:gs pos="15000">
                      <a:schemeClr val="bg2"/>
                    </a:gs>
                  </a:gsLst>
                  <a:lin ang="18600000" scaled="0"/>
                </a:gradFill>
              </a:defRPr>
            </a:lvl3pPr>
            <a:lvl4pPr>
              <a:defRPr>
                <a:gradFill>
                  <a:gsLst>
                    <a:gs pos="100000">
                      <a:schemeClr val="tx2"/>
                    </a:gs>
                    <a:gs pos="15000">
                      <a:schemeClr val="bg2"/>
                    </a:gs>
                  </a:gsLst>
                  <a:lin ang="18600000" scaled="0"/>
                </a:gradFill>
              </a:defRPr>
            </a:lvl4pPr>
            <a:lvl5pPr>
              <a:defRPr>
                <a:gradFill>
                  <a:gsLst>
                    <a:gs pos="100000">
                      <a:schemeClr val="tx2"/>
                    </a:gs>
                    <a:gs pos="15000">
                      <a:schemeClr val="bg2"/>
                    </a:gs>
                  </a:gsLst>
                  <a:lin ang="18600000" scaled="0"/>
                </a:gradFill>
              </a:defRPr>
            </a:lvl5pPr>
            <a:lvl6pPr>
              <a:defRPr>
                <a:gradFill>
                  <a:gsLst>
                    <a:gs pos="100000">
                      <a:schemeClr val="tx2"/>
                    </a:gs>
                    <a:gs pos="15000">
                      <a:schemeClr val="bg2"/>
                    </a:gs>
                  </a:gsLst>
                  <a:lin ang="18600000" scaled="0"/>
                </a:gradFill>
              </a:defRPr>
            </a:lvl6pPr>
            <a:lvl7pPr>
              <a:defRPr>
                <a:gradFill>
                  <a:gsLst>
                    <a:gs pos="100000">
                      <a:schemeClr val="tx2"/>
                    </a:gs>
                    <a:gs pos="15000">
                      <a:schemeClr val="bg2"/>
                    </a:gs>
                  </a:gsLst>
                  <a:lin ang="18600000" scaled="0"/>
                </a:gradFill>
              </a:defRPr>
            </a:lvl7pPr>
            <a:lvl8pPr>
              <a:defRPr>
                <a:gradFill>
                  <a:gsLst>
                    <a:gs pos="100000">
                      <a:schemeClr val="tx2"/>
                    </a:gs>
                    <a:gs pos="15000">
                      <a:schemeClr val="bg2"/>
                    </a:gs>
                  </a:gsLst>
                  <a:lin ang="18600000" scaled="0"/>
                </a:gradFill>
              </a:defRPr>
            </a:lvl8pPr>
            <a:lvl9pPr>
              <a:defRPr>
                <a:gradFill>
                  <a:gsLst>
                    <a:gs pos="100000">
                      <a:schemeClr val="tx2"/>
                    </a:gs>
                    <a:gs pos="15000">
                      <a:schemeClr val="bg2"/>
                    </a:gs>
                  </a:gsLst>
                  <a:lin ang="18600000" scaled="0"/>
                </a:gradFill>
              </a:defRPr>
            </a:lvl9pPr>
          </a:lstStyle>
          <a:p>
            <a:pPr lvl="0"/>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B1BF3974-BE84-4B17-95B8-81C31A048D3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0" name="Rechteck 9">
            <a:extLst>
              <a:ext uri="{FF2B5EF4-FFF2-40B4-BE49-F238E27FC236}">
                <a16:creationId xmlns:a16="http://schemas.microsoft.com/office/drawing/2014/main" id="{7922E28C-A082-47F2-B6A8-B106DD7C3B0B}"/>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17698FC-FB42-511C-4C6E-5CACB6C7988D}"/>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9" name="SmartArt-Platzhalter 15">
            <a:extLst>
              <a:ext uri="{FF2B5EF4-FFF2-40B4-BE49-F238E27FC236}">
                <a16:creationId xmlns:a16="http://schemas.microsoft.com/office/drawing/2014/main" id="{976BDC06-FF52-81F0-2FB5-C718BE241B4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1643104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31736AE-8AA3-7478-8416-50CAA2FAF2D4}"/>
              </a:ext>
            </a:extLst>
          </p:cNvPr>
          <p:cNvPicPr>
            <a:picLocks noChangeAspect="1"/>
          </p:cNvPicPr>
          <p:nvPr userDrawn="1"/>
        </p:nvPicPr>
        <p:blipFill rotWithShape="1">
          <a:blip r:embed="rId2"/>
          <a:srcRect l="50000" b="3733"/>
          <a:stretch/>
        </p:blipFill>
        <p:spPr>
          <a:xfrm>
            <a:off x="6096000" y="0"/>
            <a:ext cx="6095567"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lvl1pPr>
          </a:lstStyle>
          <a:p>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AFD042D-DDD6-4FA9-B5DE-D3A1F1D8E93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B71B963-8871-2DFB-C36A-0FDF333AAEF8}"/>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5B3B6A2A-CAD5-7AEA-FE89-A356B2A3E0A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2429778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r Titel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5B8ECCCB-12ED-4655-92C9-81355A5DDF2F}"/>
              </a:ext>
            </a:extLst>
          </p:cNvPr>
          <p:cNvSpPr>
            <a:spLocks noGrp="1"/>
          </p:cNvSpPr>
          <p:nvPr>
            <p:ph type="title"/>
          </p:nvPr>
        </p:nvSpPr>
        <p:spPr bwMode="blackGray">
          <a:xfrm>
            <a:off x="425648" y="0"/>
            <a:ext cx="8100000" cy="133647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a:t>Mastertitelformat bearbeiten</a:t>
            </a:r>
          </a:p>
        </p:txBody>
      </p:sp>
      <p:sp>
        <p:nvSpPr>
          <p:cNvPr id="17" name="Foliennummernplatzhalter 4">
            <a:extLst>
              <a:ext uri="{FF2B5EF4-FFF2-40B4-BE49-F238E27FC236}">
                <a16:creationId xmlns:a16="http://schemas.microsoft.com/office/drawing/2014/main" id="{918789D9-2DF0-409C-A096-BD884523C270}"/>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
        <p:nvSpPr>
          <p:cNvPr id="18" name="Freihandform: Form 17">
            <a:extLst>
              <a:ext uri="{FF2B5EF4-FFF2-40B4-BE49-F238E27FC236}">
                <a16:creationId xmlns:a16="http://schemas.microsoft.com/office/drawing/2014/main" id="{AA1378DF-8E7B-478F-8336-DC8FCE25D609}"/>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
        <p:nvSpPr>
          <p:cNvPr id="2" name="Datumsplatzhalter 1">
            <a:extLst>
              <a:ext uri="{FF2B5EF4-FFF2-40B4-BE49-F238E27FC236}">
                <a16:creationId xmlns:a16="http://schemas.microsoft.com/office/drawing/2014/main" id="{EFFEE084-5663-4964-B824-4117B533D2A6}"/>
              </a:ext>
            </a:extLst>
          </p:cNvPr>
          <p:cNvSpPr>
            <a:spLocks noGrp="1"/>
          </p:cNvSpPr>
          <p:nvPr>
            <p:ph type="dt" sz="half" idx="10"/>
          </p:nvPr>
        </p:nvSpPr>
        <p:spPr/>
        <p:txBody>
          <a:bodyPr/>
          <a:lstStyle/>
          <a:p>
            <a:fld id="{9B7EF440-9EBC-41C9-AC6B-32978B978DB3}" type="datetime1">
              <a:rPr lang="de-DE" smtClean="0"/>
              <a:t>17.11.2024</a:t>
            </a:fld>
            <a:endParaRPr lang="de-DE"/>
          </a:p>
        </p:txBody>
      </p:sp>
      <p:sp>
        <p:nvSpPr>
          <p:cNvPr id="3" name="Fußzeilenplatzhalter 2">
            <a:extLst>
              <a:ext uri="{FF2B5EF4-FFF2-40B4-BE49-F238E27FC236}">
                <a16:creationId xmlns:a16="http://schemas.microsoft.com/office/drawing/2014/main" id="{C5AA0E08-D991-43F3-8736-01516A07FEF8}"/>
              </a:ext>
            </a:extLst>
          </p:cNvPr>
          <p:cNvSpPr>
            <a:spLocks noGrp="1"/>
          </p:cNvSpPr>
          <p:nvPr>
            <p:ph type="ftr" sz="quarter" idx="11"/>
          </p:nvPr>
        </p:nvSpPr>
        <p:spPr/>
        <p:txBody>
          <a:bodyPr/>
          <a:lstStyle/>
          <a:p>
            <a:r>
              <a:rPr lang="de-DE"/>
              <a:t>Hier kann eine Fußzeile stehen</a:t>
            </a:r>
          </a:p>
        </p:txBody>
      </p:sp>
      <p:sp>
        <p:nvSpPr>
          <p:cNvPr id="4" name="Foliennummernplatzhalter 3">
            <a:extLst>
              <a:ext uri="{FF2B5EF4-FFF2-40B4-BE49-F238E27FC236}">
                <a16:creationId xmlns:a16="http://schemas.microsoft.com/office/drawing/2014/main" id="{0DB1EB9A-059A-4561-B9FB-139F2E7301F2}"/>
              </a:ext>
            </a:extLst>
          </p:cNvPr>
          <p:cNvSpPr>
            <a:spLocks noGrp="1"/>
          </p:cNvSpPr>
          <p:nvPr>
            <p:ph type="sldNum" sz="quarter" idx="12"/>
          </p:nvPr>
        </p:nvSpPr>
        <p:spPr/>
        <p:txBody>
          <a:bodyPr/>
          <a:lstStyle/>
          <a:p>
            <a:fld id="{D612FFA8-16F3-4D16-935C-858579C7B661}" type="slidenum">
              <a:rPr lang="de-DE" smtClean="0"/>
              <a:pPr/>
              <a:t>‹Nr.›</a:t>
            </a:fld>
            <a:endParaRPr lang="de-DE"/>
          </a:p>
        </p:txBody>
      </p:sp>
      <p:pic>
        <p:nvPicPr>
          <p:cNvPr id="5" name="Grafik 4">
            <a:extLst>
              <a:ext uri="{FF2B5EF4-FFF2-40B4-BE49-F238E27FC236}">
                <a16:creationId xmlns:a16="http://schemas.microsoft.com/office/drawing/2014/main" id="{E34E7984-BE51-EFC5-14C0-DC5F098162F5}"/>
              </a:ext>
            </a:extLst>
          </p:cNvPr>
          <p:cNvPicPr>
            <a:picLocks noChangeAspect="1"/>
          </p:cNvPicPr>
          <p:nvPr userDrawn="1"/>
        </p:nvPicPr>
        <p:blipFill>
          <a:blip r:embed="rId2"/>
          <a:stretch>
            <a:fillRect/>
          </a:stretch>
        </p:blipFill>
        <p:spPr>
          <a:xfrm>
            <a:off x="0" y="6264315"/>
            <a:ext cx="945105" cy="945105"/>
          </a:xfrm>
          <a:prstGeom prst="rect">
            <a:avLst/>
          </a:prstGeom>
        </p:spPr>
      </p:pic>
    </p:spTree>
    <p:extLst>
      <p:ext uri="{BB962C8B-B14F-4D97-AF65-F5344CB8AC3E}">
        <p14:creationId xmlns:p14="http://schemas.microsoft.com/office/powerpoint/2010/main" val="10947284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el +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9" y="0"/>
            <a:ext cx="8100715"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B427F7E3-2CBF-4353-92DD-81A8EC86794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2" y="1744266"/>
            <a:ext cx="7290548"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4332D28-FEBF-4A19-BADF-4DACCC6DED21}"/>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7FC41CF-5CA5-E17E-D1D7-FA49AB897448}"/>
              </a:ext>
            </a:extLst>
          </p:cNvPr>
          <p:cNvPicPr>
            <a:picLocks noChangeAspect="1"/>
          </p:cNvPicPr>
          <p:nvPr userDrawn="1"/>
        </p:nvPicPr>
        <p:blipFill>
          <a:blip r:embed="rId2"/>
          <a:stretch>
            <a:fillRect/>
          </a:stretch>
        </p:blipFill>
        <p:spPr>
          <a:xfrm>
            <a:off x="0" y="6264315"/>
            <a:ext cx="945105" cy="945105"/>
          </a:xfrm>
          <a:prstGeom prst="rect">
            <a:avLst/>
          </a:prstGeom>
        </p:spPr>
      </p:pic>
      <p:sp>
        <p:nvSpPr>
          <p:cNvPr id="8" name="SmartArt-Platzhalter 15">
            <a:extLst>
              <a:ext uri="{FF2B5EF4-FFF2-40B4-BE49-F238E27FC236}">
                <a16:creationId xmlns:a16="http://schemas.microsoft.com/office/drawing/2014/main" id="{DEC7BBA8-6EB4-3AE7-D9C4-F45ED38397B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rgbClr val="00595C"/>
          </a:solidFill>
        </p:spPr>
        <p:txBody>
          <a:bodyPr wrap="square">
            <a:noAutofit/>
          </a:bodyPr>
          <a:lstStyle>
            <a:lvl1pPr>
              <a:defRPr sz="100">
                <a:noFill/>
              </a:defRPr>
            </a:lvl1pPr>
          </a:lstStyle>
          <a:p>
            <a:r>
              <a:rPr lang="de-DE"/>
              <a:t>t</a:t>
            </a:r>
          </a:p>
        </p:txBody>
      </p:sp>
      <p:pic>
        <p:nvPicPr>
          <p:cNvPr id="10" name="Grafik 9">
            <a:extLst>
              <a:ext uri="{FF2B5EF4-FFF2-40B4-BE49-F238E27FC236}">
                <a16:creationId xmlns:a16="http://schemas.microsoft.com/office/drawing/2014/main" id="{3C52AFFE-F2E5-057F-F43E-72B2351B3534}"/>
              </a:ext>
            </a:extLst>
          </p:cNvPr>
          <p:cNvPicPr>
            <a:picLocks noChangeAspect="1"/>
          </p:cNvPicPr>
          <p:nvPr userDrawn="1"/>
        </p:nvPicPr>
        <p:blipFill rotWithShape="1">
          <a:blip r:embed="rId3"/>
          <a:srcRect t="19489" b="3732"/>
          <a:stretch/>
        </p:blipFill>
        <p:spPr>
          <a:xfrm>
            <a:off x="433" y="1336477"/>
            <a:ext cx="12191135" cy="5265540"/>
          </a:xfrm>
          <a:prstGeom prst="rect">
            <a:avLst/>
          </a:prstGeom>
        </p:spPr>
      </p:pic>
    </p:spTree>
    <p:extLst>
      <p:ext uri="{BB962C8B-B14F-4D97-AF65-F5344CB8AC3E}">
        <p14:creationId xmlns:p14="http://schemas.microsoft.com/office/powerpoint/2010/main" val="12760271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x Text">
    <p:bg>
      <p:bgPr>
        <a:solidFill>
          <a:srgbClr val="FBFBFA"/>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F64E780-A7A5-67F0-1EBF-CB95DD3AAE41}"/>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lvl1pPr>
              <a:defRPr>
                <a:solidFill>
                  <a:schemeClr val="bg1"/>
                </a:solidFill>
              </a:defRPr>
            </a:lvl1p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2042BF4-1270-4D69-8157-4A2C37DCC233}"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6000" y="1744266"/>
            <a:ext cx="4860727"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 uri="{C183D7F6-B498-43B3-948B-1728B52AA6E4}">
                <adec:decorative xmlns:adec="http://schemas.microsoft.com/office/drawing/2017/decorative" val="0"/>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8E96274E-139C-461E-8064-9CDB192B10A3}"/>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58EE8781-E889-620B-4540-4240B4B3D29A}"/>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FC083DC3-3CA5-4D63-48E3-6E6944395237}"/>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24758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24EF806-3172-41CC-9A50-8450C8F87F5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4476739"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8126291"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870D22A1-EFBD-4A03-B758-4E88717ADC2B}"/>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9" name="SmartArt-Platzhalter 15">
            <a:extLst>
              <a:ext uri="{FF2B5EF4-FFF2-40B4-BE49-F238E27FC236}">
                <a16:creationId xmlns:a16="http://schemas.microsoft.com/office/drawing/2014/main" id="{55B82905-5EB6-4625-AAE5-29C8C5F49D0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E65E928-DEAC-7F87-4223-99EBD0B70E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9987396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x Text">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8F6CA1C9-8500-42E9-97BF-9079CF4F887F}"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3463688"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6">
            <a:extLst>
              <a:ext uri="{FF2B5EF4-FFF2-40B4-BE49-F238E27FC236}">
                <a16:creationId xmlns:a16="http://schemas.microsoft.com/office/drawing/2014/main" id="{216D4528-4226-48B6-9E32-269568DA178E}"/>
              </a:ext>
            </a:extLst>
          </p:cNvPr>
          <p:cNvSpPr>
            <a:spLocks noGrp="1"/>
          </p:cNvSpPr>
          <p:nvPr>
            <p:ph type="body" sz="quarter" idx="15"/>
          </p:nvPr>
        </p:nvSpPr>
        <p:spPr bwMode="gray">
          <a:xfrm>
            <a:off x="6096000" y="1744266"/>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6">
            <a:extLst>
              <a:ext uri="{FF2B5EF4-FFF2-40B4-BE49-F238E27FC236}">
                <a16:creationId xmlns:a16="http://schemas.microsoft.com/office/drawing/2014/main" id="{3FE7959D-EA29-451B-BD70-830104E4BA08}"/>
              </a:ext>
            </a:extLst>
          </p:cNvPr>
          <p:cNvSpPr>
            <a:spLocks noGrp="1"/>
          </p:cNvSpPr>
          <p:nvPr>
            <p:ph type="body" sz="quarter" idx="16"/>
          </p:nvPr>
        </p:nvSpPr>
        <p:spPr bwMode="gray">
          <a:xfrm>
            <a:off x="8730991" y="1741290"/>
            <a:ext cx="22275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84DD772-123F-42C8-9213-1741585B175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FEB55F99-B208-4E18-BE61-FB1025462670}"/>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685FFB8-7B89-66D1-FD96-2C7619A0992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833247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Bild klein">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25448FA-B715-DE8F-FE7C-D8FBD6A4C163}"/>
              </a:ext>
            </a:extLst>
          </p:cNvPr>
          <p:cNvPicPr>
            <a:picLocks noChangeAspect="1"/>
          </p:cNvPicPr>
          <p:nvPr userDrawn="1"/>
        </p:nvPicPr>
        <p:blipFill rotWithShape="1">
          <a:blip r:embed="rId2"/>
          <a:srcRect t="50000" b="3733"/>
          <a:stretch/>
        </p:blipFill>
        <p:spPr>
          <a:xfrm>
            <a:off x="433" y="0"/>
            <a:ext cx="12191135"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lvl1pPr>
              <a:defRPr>
                <a:solidFill>
                  <a:schemeClr val="bg1"/>
                </a:solidFill>
              </a:defRPr>
            </a:lvl1pPr>
          </a:lstStyle>
          <a:p>
            <a:r>
              <a:rPr lang="de-DE"/>
              <a:t>Mastertitelformat bearbeiten</a:t>
            </a:r>
          </a:p>
        </p:txBody>
      </p:sp>
      <p:sp>
        <p:nvSpPr>
          <p:cNvPr id="9" name="Bildplatzhalter 8">
            <a:extLst>
              <a:ext uri="{FF2B5EF4-FFF2-40B4-BE49-F238E27FC236}">
                <a16:creationId xmlns:a16="http://schemas.microsoft.com/office/drawing/2014/main" id="{64FDF305-3221-403D-90A4-C0BBDFA76F6B}"/>
              </a:ext>
            </a:extLst>
          </p:cNvPr>
          <p:cNvSpPr>
            <a:spLocks noGrp="1"/>
          </p:cNvSpPr>
          <p:nvPr>
            <p:ph type="pic" sz="quarter" idx="14" hasCustomPrompt="1"/>
          </p:nvPr>
        </p:nvSpPr>
        <p:spPr bwMode="gray">
          <a:xfrm>
            <a:off x="8526364" y="0"/>
            <a:ext cx="3665636" cy="6602016"/>
          </a:xfrm>
          <a:prstGeom prst="rect">
            <a:avLst/>
          </a:prstGeom>
        </p:spPr>
        <p:txBody>
          <a:bodyPr wrap="square" tIns="1908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192258CD-D65C-49B0-9CE0-59A5B75CE46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5A6577B2-CBB6-423D-AD87-79C569F4F27F}"/>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4B1D0BBD-ADD0-C52D-A51B-2E3C211F13AC}"/>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C259DD33-BE3B-9BBD-41C3-6B8AC50C1DAC}"/>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2086600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40"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5418434C-DF41-44B6-87DE-2958D41FA0D6}"/>
              </a:ext>
            </a:extLst>
          </p:cNvPr>
          <p:cNvSpPr>
            <a:spLocks noGrp="1"/>
          </p:cNvSpPr>
          <p:nvPr>
            <p:ph type="pic" sz="quarter" idx="14" hasCustomPrompt="1"/>
          </p:nvPr>
        </p:nvSpPr>
        <p:spPr bwMode="gray">
          <a:xfrm>
            <a:off x="6096000" y="0"/>
            <a:ext cx="6096000"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5868464F-CDA5-47A8-A90E-6A8EBAF0D8C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73D31C79-4F40-4167-8DD9-FA30BBB2884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4BC9397-F940-4541-A10C-9962ECB9E37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7AAB55F7-5C43-4CCD-BF84-8B30E4748C70}"/>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569190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rgbClr val="FBFB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31736AE-8AA3-7478-8416-50CAA2FAF2D4}"/>
              </a:ext>
            </a:extLst>
          </p:cNvPr>
          <p:cNvPicPr>
            <a:picLocks noChangeAspect="1"/>
          </p:cNvPicPr>
          <p:nvPr userDrawn="1"/>
        </p:nvPicPr>
        <p:blipFill rotWithShape="1">
          <a:blip r:embed="rId2"/>
          <a:srcRect l="50000" b="3733"/>
          <a:stretch/>
        </p:blipFill>
        <p:spPr>
          <a:xfrm>
            <a:off x="6096000" y="0"/>
            <a:ext cx="6095567" cy="6602016"/>
          </a:xfrm>
          <a:prstGeom prst="rect">
            <a:avLst/>
          </a:prstGeom>
        </p:spPr>
      </p:pic>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425648" y="0"/>
            <a:ext cx="8100000" cy="1336477"/>
          </a:xfrm>
        </p:spPr>
        <p:txBody>
          <a:bodyPr/>
          <a:lstStyle>
            <a:lvl1pPr>
              <a:defRPr/>
            </a:lvl1pPr>
          </a:lstStyle>
          <a:p>
            <a:r>
              <a:rPr lang="de-DE"/>
              <a:t>Titel</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E1E3A04-EAFA-4016-B045-EB52731BA05A}"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9" name="Rechteck 8">
            <a:extLst>
              <a:ext uri="{FF2B5EF4-FFF2-40B4-BE49-F238E27FC236}">
                <a16:creationId xmlns:a16="http://schemas.microsoft.com/office/drawing/2014/main" id="{FBC65527-1B56-4930-A780-A299C861A987}"/>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pic>
        <p:nvPicPr>
          <p:cNvPr id="6" name="Grafik 5">
            <a:extLst>
              <a:ext uri="{FF2B5EF4-FFF2-40B4-BE49-F238E27FC236}">
                <a16:creationId xmlns:a16="http://schemas.microsoft.com/office/drawing/2014/main" id="{2B71B963-8871-2DFB-C36A-0FDF333AAEF8}"/>
              </a:ext>
            </a:extLst>
          </p:cNvPr>
          <p:cNvPicPr>
            <a:picLocks noChangeAspect="1"/>
          </p:cNvPicPr>
          <p:nvPr userDrawn="1"/>
        </p:nvPicPr>
        <p:blipFill>
          <a:blip r:embed="rId3"/>
          <a:stretch>
            <a:fillRect/>
          </a:stretch>
        </p:blipFill>
        <p:spPr>
          <a:xfrm>
            <a:off x="0" y="6264315"/>
            <a:ext cx="945105" cy="945105"/>
          </a:xfrm>
          <a:prstGeom prst="rect">
            <a:avLst/>
          </a:prstGeom>
        </p:spPr>
      </p:pic>
      <p:sp>
        <p:nvSpPr>
          <p:cNvPr id="10" name="Freihandform: Form 9">
            <a:extLst>
              <a:ext uri="{FF2B5EF4-FFF2-40B4-BE49-F238E27FC236}">
                <a16:creationId xmlns:a16="http://schemas.microsoft.com/office/drawing/2014/main" id="{5B3B6A2A-CAD5-7AEA-FE89-A356B2A3E0A1}"/>
              </a:ext>
              <a:ext uri="{C183D7F6-B498-43B3-948B-1728B52AA6E4}">
                <adec:decorative xmlns:adec="http://schemas.microsoft.com/office/drawing/2017/decorative" val="1"/>
              </a:ext>
            </a:extLst>
          </p:cNvPr>
          <p:cNvSpPr>
            <a:spLocks/>
          </p:cNvSpPr>
          <p:nvPr userDrawn="1"/>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2500" tIns="202500" rIns="202500" bIns="202500" rtlCol="0" anchor="t" anchorCtr="0">
            <a:noAutofit/>
          </a:bodyPr>
          <a:lstStyle/>
          <a:p>
            <a:pPr marL="202500" indent="-202500" algn="l">
              <a:spcBef>
                <a:spcPts val="469"/>
              </a:spcBef>
              <a:spcAft>
                <a:spcPts val="469"/>
              </a:spcAft>
              <a:buFont typeface="Wingdings" panose="05000000000000000000" pitchFamily="2" charset="2"/>
              <a:buChar char="§"/>
            </a:pPr>
            <a:endParaRPr lang="de-DE" sz="1500" err="1"/>
          </a:p>
        </p:txBody>
      </p:sp>
    </p:spTree>
    <p:extLst>
      <p:ext uri="{BB962C8B-B14F-4D97-AF65-F5344CB8AC3E}">
        <p14:creationId xmlns:p14="http://schemas.microsoft.com/office/powerpoint/2010/main" val="3052430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Bild groß">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4049614" cy="1336477"/>
          </a:xfrm>
        </p:spPr>
        <p:txBody>
          <a:bodyPr/>
          <a:lstStyle/>
          <a:p>
            <a:r>
              <a:rPr lang="de-DE"/>
              <a:t>Mastertitelformat bearbeiten</a:t>
            </a:r>
          </a:p>
        </p:txBody>
      </p:sp>
      <p:sp>
        <p:nvSpPr>
          <p:cNvPr id="31" name="Bildplatzhalter 30">
            <a:extLst>
              <a:ext uri="{FF2B5EF4-FFF2-40B4-BE49-F238E27FC236}">
                <a16:creationId xmlns:a16="http://schemas.microsoft.com/office/drawing/2014/main" id="{F3FA2A8C-1E1F-4D8E-9247-11E5E421E126}"/>
              </a:ext>
            </a:extLst>
          </p:cNvPr>
          <p:cNvSpPr>
            <a:spLocks noGrp="1"/>
          </p:cNvSpPr>
          <p:nvPr>
            <p:ph type="pic" sz="quarter" idx="14" hasCustomPrompt="1"/>
          </p:nvPr>
        </p:nvSpPr>
        <p:spPr bwMode="gray">
          <a:xfrm>
            <a:off x="4881562" y="0"/>
            <a:ext cx="7310438" cy="660201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46460550-1468-488F-B449-2500970CBD80}"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3240000"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D841B041-CA0D-4759-85BB-58F8C4E18D95}"/>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5EDF0ADB-90DF-45DE-AC55-A33E7A440C78}"/>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spTree>
    <p:extLst>
      <p:ext uri="{BB962C8B-B14F-4D97-AF65-F5344CB8AC3E}">
        <p14:creationId xmlns:p14="http://schemas.microsoft.com/office/powerpoint/2010/main" val="3811891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2x Bild klein">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7" y="0"/>
            <a:ext cx="7695904" cy="1336477"/>
          </a:xfrm>
        </p:spPr>
        <p:txBody>
          <a:bodyPr/>
          <a:lstStyle/>
          <a:p>
            <a:r>
              <a:rPr lang="de-DE"/>
              <a:t>Mastertitelformat bearbeiten</a:t>
            </a:r>
          </a:p>
        </p:txBody>
      </p:sp>
      <p:sp>
        <p:nvSpPr>
          <p:cNvPr id="13" name="Bildplatzhalter 12">
            <a:extLst>
              <a:ext uri="{FF2B5EF4-FFF2-40B4-BE49-F238E27FC236}">
                <a16:creationId xmlns:a16="http://schemas.microsoft.com/office/drawing/2014/main" id="{045CF425-E922-4C00-98B9-2117F3977AB5}"/>
              </a:ext>
            </a:extLst>
          </p:cNvPr>
          <p:cNvSpPr>
            <a:spLocks noGrp="1"/>
          </p:cNvSpPr>
          <p:nvPr>
            <p:ph type="pic" sz="quarter" idx="14" hasCustomPrompt="1"/>
          </p:nvPr>
        </p:nvSpPr>
        <p:spPr bwMode="gray">
          <a:xfrm>
            <a:off x="8526364" y="1"/>
            <a:ext cx="3665636" cy="3361278"/>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1" name="Bildplatzhalter 10">
            <a:extLst>
              <a:ext uri="{FF2B5EF4-FFF2-40B4-BE49-F238E27FC236}">
                <a16:creationId xmlns:a16="http://schemas.microsoft.com/office/drawing/2014/main" id="{0C29CF8C-96F4-4FC6-85A9-5808E315A5D3}"/>
              </a:ext>
            </a:extLst>
          </p:cNvPr>
          <p:cNvSpPr>
            <a:spLocks noGrp="1"/>
          </p:cNvSpPr>
          <p:nvPr>
            <p:ph type="pic" sz="quarter" idx="15" hasCustomPrompt="1"/>
          </p:nvPr>
        </p:nvSpPr>
        <p:spPr bwMode="gray">
          <a:xfrm>
            <a:off x="8526364" y="3361279"/>
            <a:ext cx="3665636" cy="3240000"/>
          </a:xfrm>
          <a:prstGeom prst="rect">
            <a:avLst/>
          </a:prstGeom>
        </p:spPr>
        <p:txBody>
          <a:bodyPr wrap="square" tIns="1872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9D53244E-3C02-4AB4-8BD3-75808B764317}"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1744266"/>
            <a:ext cx="6886279"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2" name="Rechteck 11">
            <a:extLst>
              <a:ext uri="{FF2B5EF4-FFF2-40B4-BE49-F238E27FC236}">
                <a16:creationId xmlns:a16="http://schemas.microsoft.com/office/drawing/2014/main" id="{DF89336E-8C7F-44FB-935E-DD40D588E6F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7" name="SmartArt-Platzhalter 15">
            <a:extLst>
              <a:ext uri="{FF2B5EF4-FFF2-40B4-BE49-F238E27FC236}">
                <a16:creationId xmlns:a16="http://schemas.microsoft.com/office/drawing/2014/main" id="{CB9CD65D-EEB5-4163-A3FC-CBFDF2A34332}"/>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58FDCFBA-20B0-20BB-3034-36887699E14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5695652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2x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5265539"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2E883591-1B67-4B53-A85B-ADD22FCADE27}"/>
              </a:ext>
            </a:extLst>
          </p:cNvPr>
          <p:cNvSpPr>
            <a:spLocks noGrp="1"/>
          </p:cNvSpPr>
          <p:nvPr>
            <p:ph type="pic" sz="quarter" idx="14" hasCustomPrompt="1"/>
          </p:nvPr>
        </p:nvSpPr>
        <p:spPr bwMode="gray">
          <a:xfrm>
            <a:off x="6096000" y="1"/>
            <a:ext cx="6096000" cy="3362028"/>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10" name="Bildplatzhalter 9">
            <a:extLst>
              <a:ext uri="{FF2B5EF4-FFF2-40B4-BE49-F238E27FC236}">
                <a16:creationId xmlns:a16="http://schemas.microsoft.com/office/drawing/2014/main" id="{663A9F80-27C0-4974-8A6F-E2E16223713B}"/>
              </a:ext>
            </a:extLst>
          </p:cNvPr>
          <p:cNvSpPr>
            <a:spLocks noGrp="1"/>
          </p:cNvSpPr>
          <p:nvPr>
            <p:ph type="pic" sz="quarter" idx="15" hasCustomPrompt="1"/>
          </p:nvPr>
        </p:nvSpPr>
        <p:spPr bwMode="gray">
          <a:xfrm>
            <a:off x="6096000" y="3362030"/>
            <a:ext cx="6096000" cy="3239986"/>
          </a:xfrm>
          <a:prstGeom prst="rect">
            <a:avLst/>
          </a:prstGeom>
        </p:spPr>
        <p:txBody>
          <a:bodyPr wrap="square" tIns="1728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C839A4CB-E3B8-4392-9C59-3DC227FB8E2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1" y="1744266"/>
            <a:ext cx="4455914" cy="4455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EDF22F25-B7DB-4077-9CC5-375E93A897B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DE64D0B6-9F30-47F6-B3FA-DE601144FCC3}"/>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8A222641-C378-0201-FBD2-6D1F1D4B9DCC}"/>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173173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x Text + 2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0965EDF6-D426-49C1-A641-0D380EF3B031}"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Bildplatzhalter 8">
            <a:extLst>
              <a:ext uri="{FF2B5EF4-FFF2-40B4-BE49-F238E27FC236}">
                <a16:creationId xmlns:a16="http://schemas.microsoft.com/office/drawing/2014/main" id="{F58E38BB-C54E-4357-87FF-E02D46FC5F19}"/>
              </a:ext>
            </a:extLst>
          </p:cNvPr>
          <p:cNvSpPr>
            <a:spLocks noGrp="1"/>
          </p:cNvSpPr>
          <p:nvPr>
            <p:ph type="pic" sz="quarter" idx="16" hasCustomPrompt="1"/>
          </p:nvPr>
        </p:nvSpPr>
        <p:spPr bwMode="gray">
          <a:xfrm>
            <a:off x="6096001" y="1741289"/>
            <a:ext cx="5265539" cy="2430364"/>
          </a:xfrm>
          <a:prstGeom prst="rect">
            <a:avLst/>
          </a:prstGeom>
        </p:spPr>
        <p:txBody>
          <a:bodyPr wrap="square" lIns="0" tIns="0" anchor="ctr">
            <a:noAutofit/>
          </a:bodyPr>
          <a:lstStyle>
            <a:lvl1pPr algn="ctr">
              <a:spcBef>
                <a:spcPts val="0"/>
              </a:spcBef>
              <a:spcAft>
                <a:spcPts val="0"/>
              </a:spcAft>
              <a:defRPr sz="1125"/>
            </a:lvl1pPr>
          </a:lstStyle>
          <a:p>
            <a:r>
              <a:rPr lang="de-DE"/>
              <a:t>Fügen Sie ein Bild über Klicken </a:t>
            </a:r>
            <a:br>
              <a:rPr lang="de-DE"/>
            </a:br>
            <a:r>
              <a:rPr lang="de-DE"/>
              <a:t>auf das Symbol ein. </a:t>
            </a:r>
            <a:br>
              <a:rPr lang="de-DE"/>
            </a:br>
            <a:br>
              <a:rPr lang="de-DE"/>
            </a:br>
            <a:br>
              <a:rPr lang="de-DE"/>
            </a:br>
            <a:r>
              <a:rPr lang="de-DE"/>
              <a:t>Alternativ kopieren Sie ein Bild in die Zwischenablage, </a:t>
            </a:r>
            <a:br>
              <a:rPr lang="de-DE"/>
            </a:br>
            <a:r>
              <a:rPr lang="de-DE"/>
              <a:t>wählen Sie den Platzhalter an und klicken Sie einfügen.</a:t>
            </a:r>
          </a:p>
        </p:txBody>
      </p:sp>
      <p:sp>
        <p:nvSpPr>
          <p:cNvPr id="8" name="Textplatzhalter 6">
            <a:extLst>
              <a:ext uri="{FF2B5EF4-FFF2-40B4-BE49-F238E27FC236}">
                <a16:creationId xmlns:a16="http://schemas.microsoft.com/office/drawing/2014/main" id="{A1718452-7078-4C71-AA6F-BB0992A6336C}"/>
              </a:ext>
            </a:extLst>
          </p:cNvPr>
          <p:cNvSpPr>
            <a:spLocks noGrp="1"/>
          </p:cNvSpPr>
          <p:nvPr>
            <p:ph type="body" sz="quarter" idx="14"/>
          </p:nvPr>
        </p:nvSpPr>
        <p:spPr bwMode="gray">
          <a:xfrm>
            <a:off x="6095999" y="4576466"/>
            <a:ext cx="5062500"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4" name="Rechteck 13">
            <a:extLst>
              <a:ext uri="{FF2B5EF4-FFF2-40B4-BE49-F238E27FC236}">
                <a16:creationId xmlns:a16="http://schemas.microsoft.com/office/drawing/2014/main" id="{C4B34527-C6E1-4079-BFE6-20C89EE64960}"/>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0" name="SmartArt-Platzhalter 15">
            <a:extLst>
              <a:ext uri="{FF2B5EF4-FFF2-40B4-BE49-F238E27FC236}">
                <a16:creationId xmlns:a16="http://schemas.microsoft.com/office/drawing/2014/main" id="{1E5CB0C5-652C-446F-9D2E-753C75FF0E1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9CD08E5D-C885-8B27-C7F2-62813701DCC8}"/>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16026668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x Text + 4x Bild">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33332242-C31B-45D7-9E5C-F93B894BA319}"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9" name="Bildplatzhalter 8">
            <a:extLst>
              <a:ext uri="{FF2B5EF4-FFF2-40B4-BE49-F238E27FC236}">
                <a16:creationId xmlns:a16="http://schemas.microsoft.com/office/drawing/2014/main" id="{5809AE71-97C2-4368-82A6-9411845C4C30}"/>
              </a:ext>
            </a:extLst>
          </p:cNvPr>
          <p:cNvSpPr>
            <a:spLocks noGrp="1"/>
          </p:cNvSpPr>
          <p:nvPr>
            <p:ph type="pic" sz="quarter" idx="15" hasCustomPrompt="1"/>
          </p:nvPr>
        </p:nvSpPr>
        <p:spPr bwMode="gray">
          <a:xfrm>
            <a:off x="830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7" name="Textplatzhalter 6">
            <a:extLst>
              <a:ext uri="{FF2B5EF4-FFF2-40B4-BE49-F238E27FC236}">
                <a16:creationId xmlns:a16="http://schemas.microsoft.com/office/drawing/2014/main" id="{BC453EB0-6637-4907-B2D1-6C37793ED8F6}"/>
              </a:ext>
            </a:extLst>
          </p:cNvPr>
          <p:cNvSpPr>
            <a:spLocks noGrp="1"/>
          </p:cNvSpPr>
          <p:nvPr>
            <p:ph type="body" sz="quarter" idx="13"/>
          </p:nvPr>
        </p:nvSpPr>
        <p:spPr bwMode="gray">
          <a:xfrm>
            <a:off x="830460"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E9F7F59E-A326-40B7-80C8-C7A33B369F02}"/>
              </a:ext>
            </a:extLst>
          </p:cNvPr>
          <p:cNvSpPr>
            <a:spLocks noGrp="1"/>
          </p:cNvSpPr>
          <p:nvPr>
            <p:ph type="pic" sz="quarter" idx="16" hasCustomPrompt="1"/>
          </p:nvPr>
        </p:nvSpPr>
        <p:spPr bwMode="gray">
          <a:xfrm>
            <a:off x="3462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6" name="Textplatzhalter 6">
            <a:extLst>
              <a:ext uri="{FF2B5EF4-FFF2-40B4-BE49-F238E27FC236}">
                <a16:creationId xmlns:a16="http://schemas.microsoft.com/office/drawing/2014/main" id="{11E9FA48-7791-48D1-B306-E90B6F04068A}"/>
              </a:ext>
            </a:extLst>
          </p:cNvPr>
          <p:cNvSpPr>
            <a:spLocks noGrp="1"/>
          </p:cNvSpPr>
          <p:nvPr>
            <p:ph type="body" sz="quarter" idx="19"/>
          </p:nvPr>
        </p:nvSpPr>
        <p:spPr bwMode="gray">
          <a:xfrm>
            <a:off x="3462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10">
            <a:extLst>
              <a:ext uri="{FF2B5EF4-FFF2-40B4-BE49-F238E27FC236}">
                <a16:creationId xmlns:a16="http://schemas.microsoft.com/office/drawing/2014/main" id="{9BD928CB-6FF7-4AF9-AADC-3F814CB07C2C}"/>
              </a:ext>
            </a:extLst>
          </p:cNvPr>
          <p:cNvSpPr>
            <a:spLocks noGrp="1"/>
          </p:cNvSpPr>
          <p:nvPr>
            <p:ph type="pic" sz="quarter" idx="17" hasCustomPrompt="1"/>
          </p:nvPr>
        </p:nvSpPr>
        <p:spPr bwMode="gray">
          <a:xfrm>
            <a:off x="60954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7" name="Textplatzhalter 6">
            <a:extLst>
              <a:ext uri="{FF2B5EF4-FFF2-40B4-BE49-F238E27FC236}">
                <a16:creationId xmlns:a16="http://schemas.microsoft.com/office/drawing/2014/main" id="{370EC4AF-8891-4E64-B16A-0C95AF715F1E}"/>
              </a:ext>
            </a:extLst>
          </p:cNvPr>
          <p:cNvSpPr>
            <a:spLocks noGrp="1"/>
          </p:cNvSpPr>
          <p:nvPr>
            <p:ph type="body" sz="quarter" idx="20"/>
          </p:nvPr>
        </p:nvSpPr>
        <p:spPr bwMode="gray">
          <a:xfrm>
            <a:off x="60954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a:extLst>
              <a:ext uri="{FF2B5EF4-FFF2-40B4-BE49-F238E27FC236}">
                <a16:creationId xmlns:a16="http://schemas.microsoft.com/office/drawing/2014/main" id="{BAC8D9DE-DC9A-43EB-96A6-9426B9976BE4}"/>
              </a:ext>
            </a:extLst>
          </p:cNvPr>
          <p:cNvSpPr>
            <a:spLocks noGrp="1"/>
          </p:cNvSpPr>
          <p:nvPr>
            <p:ph type="pic" sz="quarter" idx="18" hasCustomPrompt="1"/>
          </p:nvPr>
        </p:nvSpPr>
        <p:spPr bwMode="gray">
          <a:xfrm>
            <a:off x="8727961" y="1741289"/>
            <a:ext cx="2632500" cy="2430364"/>
          </a:xfrm>
          <a:prstGeom prst="rect">
            <a:avLst/>
          </a:prstGeom>
        </p:spPr>
        <p:txBody>
          <a:bodyPr wrap="square" lIns="0" tIns="1116000" anchor="ctr">
            <a:noAutofit/>
          </a:bodyPr>
          <a:lstStyle>
            <a:lvl1pPr algn="ctr">
              <a:spcBef>
                <a:spcPts val="0"/>
              </a:spcBef>
              <a:spcAft>
                <a:spcPts val="0"/>
              </a:spcAft>
              <a:defRPr sz="1125"/>
            </a:lvl1pPr>
          </a:lstStyle>
          <a:p>
            <a:r>
              <a:rPr lang="de-DE"/>
              <a:t>Fügen Sie ein Bild über Klicken </a:t>
            </a:r>
            <a:br>
              <a:rPr lang="de-DE"/>
            </a:br>
            <a:r>
              <a:rPr lang="de-DE"/>
              <a:t>auf das Symbol ein. </a:t>
            </a:r>
          </a:p>
        </p:txBody>
      </p:sp>
      <p:sp>
        <p:nvSpPr>
          <p:cNvPr id="18" name="Textplatzhalter 6">
            <a:extLst>
              <a:ext uri="{FF2B5EF4-FFF2-40B4-BE49-F238E27FC236}">
                <a16:creationId xmlns:a16="http://schemas.microsoft.com/office/drawing/2014/main" id="{A236BC54-9339-4DF3-A90B-D4305E003F5F}"/>
              </a:ext>
            </a:extLst>
          </p:cNvPr>
          <p:cNvSpPr>
            <a:spLocks noGrp="1"/>
          </p:cNvSpPr>
          <p:nvPr>
            <p:ph type="body" sz="quarter" idx="21"/>
          </p:nvPr>
        </p:nvSpPr>
        <p:spPr bwMode="gray">
          <a:xfrm>
            <a:off x="8727961" y="4576466"/>
            <a:ext cx="2430365" cy="16207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9" name="Rechteck 18">
            <a:extLst>
              <a:ext uri="{FF2B5EF4-FFF2-40B4-BE49-F238E27FC236}">
                <a16:creationId xmlns:a16="http://schemas.microsoft.com/office/drawing/2014/main" id="{2DA2E59C-87DB-4E37-8C05-4A80157654DD}"/>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25" name="SmartArt-Platzhalter 15">
            <a:extLst>
              <a:ext uri="{FF2B5EF4-FFF2-40B4-BE49-F238E27FC236}">
                <a16:creationId xmlns:a16="http://schemas.microsoft.com/office/drawing/2014/main" id="{B52703F8-16D8-45BE-932F-B1BEA20E40A5}"/>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30FEA7CD-C7A9-FA59-5E0F-E34D3F96D93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40934488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ld vollflächig">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9" name="Bildplatzhalter 8">
            <a:extLst>
              <a:ext uri="{FF2B5EF4-FFF2-40B4-BE49-F238E27FC236}">
                <a16:creationId xmlns:a16="http://schemas.microsoft.com/office/drawing/2014/main" id="{8C3FA637-18C6-4959-BC8C-588FB5F769D2}"/>
              </a:ext>
            </a:extLst>
          </p:cNvPr>
          <p:cNvSpPr>
            <a:spLocks noGrp="1"/>
          </p:cNvSpPr>
          <p:nvPr>
            <p:ph type="pic" sz="quarter" idx="14" hasCustomPrompt="1"/>
          </p:nvPr>
        </p:nvSpPr>
        <p:spPr bwMode="gray">
          <a:xfrm>
            <a:off x="0" y="0"/>
            <a:ext cx="12192000" cy="6602016"/>
          </a:xfrm>
          <a:prstGeom prst="rect">
            <a:avLst/>
          </a:prstGeom>
          <a:noFill/>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2A675646-826E-4FBB-95F2-1B1ACEA6AEFD}"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B1729CE7-EDDC-A357-9135-CD30BEDB50E4}"/>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7923638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vollflächig">
    <p:bg>
      <p:bgPr>
        <a:solidFill>
          <a:srgbClr val="FBFBFA"/>
        </a:solidFill>
        <a:effectLst/>
      </p:bgPr>
    </p:bg>
    <p:spTree>
      <p:nvGrpSpPr>
        <p:cNvPr id="1" name=""/>
        <p:cNvGrpSpPr/>
        <p:nvPr/>
      </p:nvGrpSpPr>
      <p:grpSpPr>
        <a:xfrm>
          <a:off x="0" y="0"/>
          <a:ext cx="0" cy="0"/>
          <a:chOff x="0" y="0"/>
          <a:chExt cx="0" cy="0"/>
        </a:xfrm>
      </p:grpSpPr>
      <p:sp>
        <p:nvSpPr>
          <p:cNvPr id="7" name="Medienplatzhalter 6">
            <a:extLst>
              <a:ext uri="{FF2B5EF4-FFF2-40B4-BE49-F238E27FC236}">
                <a16:creationId xmlns:a16="http://schemas.microsoft.com/office/drawing/2014/main" id="{1F935D10-EA43-40E5-B179-993055D00E12}"/>
              </a:ext>
              <a:ext uri="{C183D7F6-B498-43B3-948B-1728B52AA6E4}">
                <adec:decorative xmlns:adec="http://schemas.microsoft.com/office/drawing/2017/decorative" val="0"/>
              </a:ext>
            </a:extLst>
          </p:cNvPr>
          <p:cNvSpPr>
            <a:spLocks noGrp="1"/>
          </p:cNvSpPr>
          <p:nvPr>
            <p:ph type="media" sz="quarter" idx="25" hasCustomPrompt="1"/>
          </p:nvPr>
        </p:nvSpPr>
        <p:spPr>
          <a:xfrm>
            <a:off x="0" y="0"/>
            <a:ext cx="12192000" cy="6602016"/>
          </a:xfrm>
          <a:solidFill>
            <a:srgbClr val="FBFBFA"/>
          </a:solidFill>
        </p:spPr>
        <p:txBody>
          <a:bodyPr tIns="1692000" anchor="ctr"/>
          <a:lstStyle>
            <a:lvl1pPr algn="ctr">
              <a:spcBef>
                <a:spcPts val="0"/>
              </a:spcBef>
              <a:spcAft>
                <a:spcPts val="0"/>
              </a:spcAft>
              <a:defRPr sz="1125"/>
            </a:lvl1pPr>
          </a:lstStyle>
          <a:p>
            <a:r>
              <a:rPr lang="de-DE"/>
              <a:t>Fügen Sie ein Video über Klicken auf das Symbol ein. </a:t>
            </a:r>
            <a:br>
              <a:rPr lang="de-DE"/>
            </a:br>
            <a:br>
              <a:rPr lang="de-DE"/>
            </a:br>
            <a:r>
              <a:rPr lang="de-DE"/>
              <a:t>Alternativ kopieren Sie ein Video in die Zwischenablage, </a:t>
            </a:r>
            <a:br>
              <a:rPr lang="de-DE"/>
            </a:br>
            <a:r>
              <a:rPr lang="de-DE"/>
              <a:t>wählen Sie den Platzhalter an und klicken Sie einfügen.</a:t>
            </a:r>
          </a:p>
        </p:txBody>
      </p:sp>
      <p:sp>
        <p:nvSpPr>
          <p:cNvPr id="2" name="Titel 1">
            <a:extLst>
              <a:ext uri="{FF2B5EF4-FFF2-40B4-BE49-F238E27FC236}">
                <a16:creationId xmlns:a16="http://schemas.microsoft.com/office/drawing/2014/main" id="{EEF0795E-684D-4128-A6C1-EA29801C8D82}"/>
              </a:ext>
              <a:ext uri="{C183D7F6-B498-43B3-948B-1728B52AA6E4}">
                <adec:decorative xmlns:adec="http://schemas.microsoft.com/office/drawing/2017/decorative" val="0"/>
              </a:ext>
            </a:extLst>
          </p:cNvPr>
          <p:cNvSpPr>
            <a:spLocks noGrp="1"/>
          </p:cNvSpPr>
          <p:nvPr>
            <p:ph type="title"/>
          </p:nvPr>
        </p:nvSpPr>
        <p:spPr bwMode="gray">
          <a:xfrm>
            <a:off x="425648" y="0"/>
            <a:ext cx="8100000" cy="1336477"/>
          </a:xfrm>
        </p:spPr>
        <p:txBody>
          <a:bodyPr/>
          <a:lstStyle/>
          <a:p>
            <a:r>
              <a:rPr lang="de-DE"/>
              <a:t>Mastertitelformat bearbeiten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99648302-5293-4468-8840-39739847CE65}"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3" name="Rechteck 12">
            <a:extLst>
              <a:ext uri="{FF2B5EF4-FFF2-40B4-BE49-F238E27FC236}">
                <a16:creationId xmlns:a16="http://schemas.microsoft.com/office/drawing/2014/main" id="{CBAB35C7-8A40-4954-932D-ADE90053983C}"/>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4" name="SmartArt-Platzhalter 15">
            <a:extLst>
              <a:ext uri="{FF2B5EF4-FFF2-40B4-BE49-F238E27FC236}">
                <a16:creationId xmlns:a16="http://schemas.microsoft.com/office/drawing/2014/main" id="{16FBAD6C-8EE4-4077-8B71-C499166013E4}"/>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2AA1FC4A-7C5F-B407-B61C-A4C1EDCECCCD}"/>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31515403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zit + Bild mittel">
    <p:bg>
      <p:bgPr>
        <a:solidFill>
          <a:srgbClr val="FBFBF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0795E-684D-4128-A6C1-EA29801C8D82}"/>
              </a:ext>
            </a:extLst>
          </p:cNvPr>
          <p:cNvSpPr>
            <a:spLocks noGrp="1"/>
          </p:cNvSpPr>
          <p:nvPr>
            <p:ph type="title" hasCustomPrompt="1"/>
          </p:nvPr>
        </p:nvSpPr>
        <p:spPr bwMode="gray">
          <a:xfrm>
            <a:off x="830462" y="1741289"/>
            <a:ext cx="6075163" cy="2025551"/>
          </a:xfrm>
        </p:spPr>
        <p:txBody>
          <a:bodyPr tIns="0" anchor="b" anchorCtr="0"/>
          <a:lstStyle>
            <a:lvl1pPr>
              <a:spcAft>
                <a:spcPts val="1125"/>
              </a:spcAft>
              <a:defRPr sz="4125"/>
            </a:lvl1pPr>
            <a:lvl2pPr>
              <a:defRPr sz="4125"/>
            </a:lvl2pPr>
            <a:lvl3pPr>
              <a:defRPr sz="4125"/>
            </a:lvl3pPr>
            <a:lvl4pPr>
              <a:defRPr sz="4125"/>
            </a:lvl4pPr>
            <a:lvl5pPr>
              <a:defRPr sz="4125"/>
            </a:lvl5pPr>
            <a:lvl6pPr>
              <a:defRPr sz="4125"/>
            </a:lvl6pPr>
            <a:lvl7pPr>
              <a:defRPr sz="4125"/>
            </a:lvl7pPr>
            <a:lvl8pPr>
              <a:defRPr sz="4125"/>
            </a:lvl8pPr>
            <a:lvl9pPr>
              <a:defRPr sz="4125"/>
            </a:lvl9pPr>
          </a:lstStyle>
          <a:p>
            <a:pPr>
              <a:spcAft>
                <a:spcPts val="1200"/>
              </a:spcAft>
            </a:pPr>
            <a:r>
              <a:rPr lang="de-DE" sz="4125" b="1">
                <a:solidFill>
                  <a:schemeClr val="tx1"/>
                </a:solidFill>
              </a:rPr>
              <a:t>Ein Fazit das, wenn möglich, über drei Zeilen läuft.</a:t>
            </a:r>
          </a:p>
        </p:txBody>
      </p:sp>
      <p:sp>
        <p:nvSpPr>
          <p:cNvPr id="9" name="Bildplatzhalter 8">
            <a:extLst>
              <a:ext uri="{FF2B5EF4-FFF2-40B4-BE49-F238E27FC236}">
                <a16:creationId xmlns:a16="http://schemas.microsoft.com/office/drawing/2014/main" id="{0657D9F6-47DF-4537-BA49-88E2C901CD0A}"/>
              </a:ext>
            </a:extLst>
          </p:cNvPr>
          <p:cNvSpPr>
            <a:spLocks noGrp="1"/>
          </p:cNvSpPr>
          <p:nvPr>
            <p:ph type="pic" sz="quarter" idx="14" hasCustomPrompt="1"/>
          </p:nvPr>
        </p:nvSpPr>
        <p:spPr bwMode="gray">
          <a:xfrm>
            <a:off x="7311922" y="0"/>
            <a:ext cx="4880078" cy="6602016"/>
          </a:xfrm>
          <a:prstGeom prst="rect">
            <a:avLst/>
          </a:prstGeom>
        </p:spPr>
        <p:txBody>
          <a:bodyPr wrap="square" tIns="1692000" anchor="ctr">
            <a:noAutofit/>
          </a:bodyPr>
          <a:lstStyle>
            <a:lvl1pPr algn="ctr">
              <a:spcBef>
                <a:spcPts val="0"/>
              </a:spcBef>
              <a:spcAft>
                <a:spcPts val="0"/>
              </a:spcAft>
              <a:defRPr sz="1125"/>
            </a:lvl1pPr>
          </a:lstStyle>
          <a:p>
            <a:r>
              <a:rPr lang="de-DE"/>
              <a:t>Fügen Sie ein Bild über Klicken auf das Symbol ein. </a:t>
            </a:r>
            <a:br>
              <a:rPr lang="de-DE"/>
            </a:br>
            <a:br>
              <a:rPr lang="de-DE"/>
            </a:br>
            <a:r>
              <a:rPr lang="de-DE"/>
              <a:t>Alternativ kopieren Sie ein Bild in die Zwischenablage, </a:t>
            </a:r>
            <a:br>
              <a:rPr lang="de-DE"/>
            </a:br>
            <a:r>
              <a:rPr lang="de-DE"/>
              <a:t>wählen Sie den Platzhalter an und klicken Sie einfügen.</a:t>
            </a:r>
          </a:p>
        </p:txBody>
      </p:sp>
      <p:sp>
        <p:nvSpPr>
          <p:cNvPr id="3" name="Datumsplatzhalter 2">
            <a:extLst>
              <a:ext uri="{FF2B5EF4-FFF2-40B4-BE49-F238E27FC236}">
                <a16:creationId xmlns:a16="http://schemas.microsoft.com/office/drawing/2014/main" id="{8CEC5629-02E6-4338-AEFE-437C1A2FC0C1}"/>
              </a:ext>
              <a:ext uri="{C183D7F6-B498-43B3-948B-1728B52AA6E4}">
                <adec:decorative xmlns:adec="http://schemas.microsoft.com/office/drawing/2017/decorative" val="1"/>
              </a:ext>
            </a:extLst>
          </p:cNvPr>
          <p:cNvSpPr>
            <a:spLocks noGrp="1"/>
          </p:cNvSpPr>
          <p:nvPr>
            <p:ph type="dt" sz="half" idx="10"/>
          </p:nvPr>
        </p:nvSpPr>
        <p:spPr bwMode="gray"/>
        <p:txBody>
          <a:bodyPr tIns="0"/>
          <a:lstStyle/>
          <a:p>
            <a:fld id="{E99B39C5-6B04-46A4-97C7-5433228F8ADE}" type="datetime1">
              <a:rPr lang="de-DE" smtClean="0"/>
              <a:t>17.11.2024</a:t>
            </a:fld>
            <a:endParaRPr lang="de-DE"/>
          </a:p>
        </p:txBody>
      </p:sp>
      <p:sp>
        <p:nvSpPr>
          <p:cNvPr id="4" name="Fußzeilenplatzhalter 3">
            <a:extLst>
              <a:ext uri="{FF2B5EF4-FFF2-40B4-BE49-F238E27FC236}">
                <a16:creationId xmlns:a16="http://schemas.microsoft.com/office/drawing/2014/main" id="{5FE5A4BC-BEF3-4D94-8EC5-304140E95361}"/>
              </a:ext>
              <a:ext uri="{C183D7F6-B498-43B3-948B-1728B52AA6E4}">
                <adec:decorative xmlns:adec="http://schemas.microsoft.com/office/drawing/2017/decorative" val="1"/>
              </a:ext>
            </a:extLst>
          </p:cNvPr>
          <p:cNvSpPr>
            <a:spLocks noGrp="1"/>
          </p:cNvSpPr>
          <p:nvPr>
            <p:ph type="ftr" sz="quarter" idx="11"/>
          </p:nvPr>
        </p:nvSpPr>
        <p:spPr bwMode="gray"/>
        <p:txBody>
          <a:bodyPr tIns="0"/>
          <a:lstStyle/>
          <a:p>
            <a:r>
              <a:rPr lang="de-DE"/>
              <a:t>Hier kann eine Fußzeile stehen</a:t>
            </a:r>
          </a:p>
        </p:txBody>
      </p:sp>
      <p:sp>
        <p:nvSpPr>
          <p:cNvPr id="10" name="Textplatzhalter 9">
            <a:extLst>
              <a:ext uri="{FF2B5EF4-FFF2-40B4-BE49-F238E27FC236}">
                <a16:creationId xmlns:a16="http://schemas.microsoft.com/office/drawing/2014/main" id="{CFC6CE49-8131-45C4-8208-ABE8558B905D}"/>
              </a:ext>
            </a:extLst>
          </p:cNvPr>
          <p:cNvSpPr>
            <a:spLocks noGrp="1"/>
          </p:cNvSpPr>
          <p:nvPr>
            <p:ph type="body" sz="quarter" idx="15"/>
          </p:nvPr>
        </p:nvSpPr>
        <p:spPr bwMode="gray">
          <a:xfrm>
            <a:off x="830462" y="4171653"/>
            <a:ext cx="3644802" cy="809625"/>
          </a:xfrm>
        </p:spPr>
        <p:txBody>
          <a:body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1EAD8F73-ED2F-4EC3-95D9-84F1CF60802B}"/>
              </a:ext>
            </a:extLst>
          </p:cNvPr>
          <p:cNvSpPr>
            <a:spLocks noGrp="1"/>
          </p:cNvSpPr>
          <p:nvPr>
            <p:ph type="sldNum" sz="quarter" idx="12"/>
          </p:nvPr>
        </p:nvSpPr>
        <p:spPr bwMode="gray"/>
        <p:txBody>
          <a:bodyPr tIns="0"/>
          <a:lstStyle/>
          <a:p>
            <a:fld id="{D612FFA8-16F3-4D16-935C-858579C7B661}" type="slidenum">
              <a:rPr lang="de-DE" smtClean="0"/>
              <a:pPr/>
              <a:t>‹Nr.›</a:t>
            </a:fld>
            <a:endParaRPr lang="de-DE"/>
          </a:p>
        </p:txBody>
      </p:sp>
      <p:sp>
        <p:nvSpPr>
          <p:cNvPr id="11" name="Rechteck 10">
            <a:extLst>
              <a:ext uri="{FF2B5EF4-FFF2-40B4-BE49-F238E27FC236}">
                <a16:creationId xmlns:a16="http://schemas.microsoft.com/office/drawing/2014/main" id="{43C4F3F7-16CB-4F84-8485-79DFED1482A9}"/>
              </a:ext>
              <a:ext uri="{C183D7F6-B498-43B3-948B-1728B52AA6E4}">
                <adec:decorative xmlns:adec="http://schemas.microsoft.com/office/drawing/2017/decorative" val="1"/>
              </a:ext>
            </a:extLst>
          </p:cNvPr>
          <p:cNvSpPr/>
          <p:nvPr userDrawn="1"/>
        </p:nvSpPr>
        <p:spPr bwMode="gray">
          <a:xfrm>
            <a:off x="4475263" y="6602016"/>
            <a:ext cx="3241476" cy="255984"/>
          </a:xfrm>
          <a:prstGeom prst="rect">
            <a:avLst/>
          </a:prstGeom>
          <a:solidFill>
            <a:srgbClr val="FBFBF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02500" indent="-202500" algn="l">
              <a:spcBef>
                <a:spcPts val="469"/>
              </a:spcBef>
              <a:spcAft>
                <a:spcPts val="469"/>
              </a:spcAft>
              <a:buFont typeface="Wingdings" panose="05000000000000000000" pitchFamily="2" charset="2"/>
              <a:buChar char="§"/>
            </a:pPr>
            <a:endParaRPr lang="de-DE" sz="1500"/>
          </a:p>
        </p:txBody>
      </p:sp>
      <p:sp>
        <p:nvSpPr>
          <p:cNvPr id="15" name="SmartArt-Platzhalter 15">
            <a:extLst>
              <a:ext uri="{FF2B5EF4-FFF2-40B4-BE49-F238E27FC236}">
                <a16:creationId xmlns:a16="http://schemas.microsoft.com/office/drawing/2014/main" id="{BE251DA7-B68F-4762-A498-842243BF290D}"/>
              </a:ext>
              <a:ext uri="{C183D7F6-B498-43B3-948B-1728B52AA6E4}">
                <adec:decorative xmlns:adec="http://schemas.microsoft.com/office/drawing/2017/decorative" val="1"/>
              </a:ext>
            </a:extLst>
          </p:cNvPr>
          <p:cNvSpPr>
            <a:spLocks noGrp="1"/>
          </p:cNvSpPr>
          <p:nvPr>
            <p:ph type="dgm" sz="quarter" idx="24" hasCustomPrompt="1"/>
          </p:nvPr>
        </p:nvSpPr>
        <p:spPr bwMode="gray">
          <a:xfrm>
            <a:off x="11361539" y="391419"/>
            <a:ext cx="404813" cy="399177"/>
          </a:xfrm>
          <a:custGeom>
            <a:avLst/>
            <a:gdLst>
              <a:gd name="connsiteX0" fmla="*/ 20503 w 431800"/>
              <a:gd name="connsiteY0" fmla="*/ 343790 h 425789"/>
              <a:gd name="connsiteX1" fmla="*/ 20503 w 431800"/>
              <a:gd name="connsiteY1" fmla="*/ 409200 h 425789"/>
              <a:gd name="connsiteX2" fmla="*/ 32017 w 431800"/>
              <a:gd name="connsiteY2" fmla="*/ 409200 h 425789"/>
              <a:gd name="connsiteX3" fmla="*/ 65023 w 431800"/>
              <a:gd name="connsiteY3" fmla="*/ 376495 h 425789"/>
              <a:gd name="connsiteX4" fmla="*/ 37390 w 431800"/>
              <a:gd name="connsiteY4" fmla="*/ 343790 h 425789"/>
              <a:gd name="connsiteX5" fmla="*/ 331663 w 431800"/>
              <a:gd name="connsiteY5" fmla="*/ 327201 h 425789"/>
              <a:gd name="connsiteX6" fmla="*/ 353649 w 431800"/>
              <a:gd name="connsiteY6" fmla="*/ 327201 h 425789"/>
              <a:gd name="connsiteX7" fmla="*/ 381731 w 431800"/>
              <a:gd name="connsiteY7" fmla="*/ 403799 h 425789"/>
              <a:gd name="connsiteX8" fmla="*/ 404456 w 431800"/>
              <a:gd name="connsiteY8" fmla="*/ 343833 h 425789"/>
              <a:gd name="connsiteX9" fmla="*/ 379514 w 431800"/>
              <a:gd name="connsiteY9" fmla="*/ 343833 h 425789"/>
              <a:gd name="connsiteX10" fmla="*/ 379514 w 431800"/>
              <a:gd name="connsiteY10" fmla="*/ 327201 h 425789"/>
              <a:gd name="connsiteX11" fmla="*/ 431800 w 431800"/>
              <a:gd name="connsiteY11" fmla="*/ 327201 h 425789"/>
              <a:gd name="connsiteX12" fmla="*/ 393833 w 431800"/>
              <a:gd name="connsiteY12" fmla="*/ 425789 h 425789"/>
              <a:gd name="connsiteX13" fmla="*/ 370369 w 431800"/>
              <a:gd name="connsiteY13" fmla="*/ 425789 h 425789"/>
              <a:gd name="connsiteX14" fmla="*/ 260439 w 431800"/>
              <a:gd name="connsiteY14" fmla="*/ 327201 h 425789"/>
              <a:gd name="connsiteX15" fmla="*/ 326396 w 431800"/>
              <a:gd name="connsiteY15" fmla="*/ 327201 h 425789"/>
              <a:gd name="connsiteX16" fmla="*/ 326396 w 431800"/>
              <a:gd name="connsiteY16" fmla="*/ 343833 h 425789"/>
              <a:gd name="connsiteX17" fmla="*/ 281593 w 431800"/>
              <a:gd name="connsiteY17" fmla="*/ 343833 h 425789"/>
              <a:gd name="connsiteX18" fmla="*/ 281593 w 431800"/>
              <a:gd name="connsiteY18" fmla="*/ 365823 h 425789"/>
              <a:gd name="connsiteX19" fmla="*/ 323348 w 431800"/>
              <a:gd name="connsiteY19" fmla="*/ 365823 h 425789"/>
              <a:gd name="connsiteX20" fmla="*/ 323348 w 431800"/>
              <a:gd name="connsiteY20" fmla="*/ 382547 h 425789"/>
              <a:gd name="connsiteX21" fmla="*/ 281593 w 431800"/>
              <a:gd name="connsiteY21" fmla="*/ 382547 h 425789"/>
              <a:gd name="connsiteX22" fmla="*/ 281593 w 431800"/>
              <a:gd name="connsiteY22" fmla="*/ 409804 h 425789"/>
              <a:gd name="connsiteX23" fmla="*/ 328706 w 431800"/>
              <a:gd name="connsiteY23" fmla="*/ 409804 h 425789"/>
              <a:gd name="connsiteX24" fmla="*/ 328706 w 431800"/>
              <a:gd name="connsiteY24" fmla="*/ 425789 h 425789"/>
              <a:gd name="connsiteX25" fmla="*/ 260439 w 431800"/>
              <a:gd name="connsiteY25" fmla="*/ 425789 h 425789"/>
              <a:gd name="connsiteX26" fmla="*/ 167138 w 431800"/>
              <a:gd name="connsiteY26" fmla="*/ 327201 h 425789"/>
              <a:gd name="connsiteX27" fmla="*/ 252033 w 431800"/>
              <a:gd name="connsiteY27" fmla="*/ 327201 h 425789"/>
              <a:gd name="connsiteX28" fmla="*/ 252033 w 431800"/>
              <a:gd name="connsiteY28" fmla="*/ 343833 h 425789"/>
              <a:gd name="connsiteX29" fmla="*/ 220994 w 431800"/>
              <a:gd name="connsiteY29" fmla="*/ 343833 h 425789"/>
              <a:gd name="connsiteX30" fmla="*/ 220994 w 431800"/>
              <a:gd name="connsiteY30" fmla="*/ 425789 h 425789"/>
              <a:gd name="connsiteX31" fmla="*/ 199008 w 431800"/>
              <a:gd name="connsiteY31" fmla="*/ 425789 h 425789"/>
              <a:gd name="connsiteX32" fmla="*/ 199008 w 431800"/>
              <a:gd name="connsiteY32" fmla="*/ 343833 h 425789"/>
              <a:gd name="connsiteX33" fmla="*/ 167138 w 431800"/>
              <a:gd name="connsiteY33" fmla="*/ 343833 h 425789"/>
              <a:gd name="connsiteX34" fmla="*/ 119379 w 431800"/>
              <a:gd name="connsiteY34" fmla="*/ 327201 h 425789"/>
              <a:gd name="connsiteX35" fmla="*/ 145152 w 431800"/>
              <a:gd name="connsiteY35" fmla="*/ 327201 h 425789"/>
              <a:gd name="connsiteX36" fmla="*/ 183766 w 431800"/>
              <a:gd name="connsiteY36" fmla="*/ 425789 h 425789"/>
              <a:gd name="connsiteX37" fmla="*/ 129171 w 431800"/>
              <a:gd name="connsiteY37" fmla="*/ 425789 h 425789"/>
              <a:gd name="connsiteX38" fmla="*/ 129171 w 431800"/>
              <a:gd name="connsiteY38" fmla="*/ 409804 h 425789"/>
              <a:gd name="connsiteX39" fmla="*/ 156515 w 431800"/>
              <a:gd name="connsiteY39" fmla="*/ 409804 h 425789"/>
              <a:gd name="connsiteX40" fmla="*/ 132311 w 431800"/>
              <a:gd name="connsiteY40" fmla="*/ 347713 h 425789"/>
              <a:gd name="connsiteX41" fmla="*/ 102658 w 431800"/>
              <a:gd name="connsiteY41" fmla="*/ 425789 h 425789"/>
              <a:gd name="connsiteX42" fmla="*/ 81411 w 431800"/>
              <a:gd name="connsiteY42" fmla="*/ 425789 h 425789"/>
              <a:gd name="connsiteX43" fmla="*/ 304 w 431800"/>
              <a:gd name="connsiteY43" fmla="*/ 327201 h 425789"/>
              <a:gd name="connsiteX44" fmla="*/ 38962 w 431800"/>
              <a:gd name="connsiteY44" fmla="*/ 327201 h 425789"/>
              <a:gd name="connsiteX45" fmla="*/ 85199 w 431800"/>
              <a:gd name="connsiteY45" fmla="*/ 377253 h 425789"/>
              <a:gd name="connsiteX46" fmla="*/ 35930 w 431800"/>
              <a:gd name="connsiteY46" fmla="*/ 425789 h 425789"/>
              <a:gd name="connsiteX47" fmla="*/ 304 w 431800"/>
              <a:gd name="connsiteY47" fmla="*/ 425789 h 425789"/>
              <a:gd name="connsiteX48" fmla="*/ 0 w 431800"/>
              <a:gd name="connsiteY48" fmla="*/ 0 h 425789"/>
              <a:gd name="connsiteX49" fmla="*/ 430267 w 431800"/>
              <a:gd name="connsiteY49" fmla="*/ 0 h 425789"/>
              <a:gd name="connsiteX50" fmla="*/ 430267 w 431800"/>
              <a:gd name="connsiteY50" fmla="*/ 304372 h 425789"/>
              <a:gd name="connsiteX51" fmla="*/ 0 w 431800"/>
              <a:gd name="connsiteY51" fmla="*/ 304372 h 42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1800" h="425789">
                <a:moveTo>
                  <a:pt x="20503" y="343790"/>
                </a:moveTo>
                <a:lnTo>
                  <a:pt x="20503" y="409200"/>
                </a:lnTo>
                <a:lnTo>
                  <a:pt x="32017" y="409200"/>
                </a:lnTo>
                <a:cubicBezTo>
                  <a:pt x="49671" y="409200"/>
                  <a:pt x="64256" y="397791"/>
                  <a:pt x="65023" y="376495"/>
                </a:cubicBezTo>
                <a:cubicBezTo>
                  <a:pt x="65791" y="355960"/>
                  <a:pt x="54277" y="343790"/>
                  <a:pt x="37390" y="343790"/>
                </a:cubicBezTo>
                <a:close/>
                <a:moveTo>
                  <a:pt x="331663" y="327201"/>
                </a:moveTo>
                <a:lnTo>
                  <a:pt x="353649" y="327201"/>
                </a:lnTo>
                <a:lnTo>
                  <a:pt x="381731" y="403799"/>
                </a:lnTo>
                <a:lnTo>
                  <a:pt x="404456" y="343833"/>
                </a:lnTo>
                <a:lnTo>
                  <a:pt x="379514" y="343833"/>
                </a:lnTo>
                <a:lnTo>
                  <a:pt x="379514" y="327201"/>
                </a:lnTo>
                <a:lnTo>
                  <a:pt x="431800" y="327201"/>
                </a:lnTo>
                <a:lnTo>
                  <a:pt x="393833" y="425789"/>
                </a:lnTo>
                <a:lnTo>
                  <a:pt x="370369" y="425789"/>
                </a:lnTo>
                <a:close/>
                <a:moveTo>
                  <a:pt x="260439" y="327201"/>
                </a:moveTo>
                <a:lnTo>
                  <a:pt x="326396" y="327201"/>
                </a:lnTo>
                <a:lnTo>
                  <a:pt x="326396" y="343833"/>
                </a:lnTo>
                <a:lnTo>
                  <a:pt x="281593" y="343833"/>
                </a:lnTo>
                <a:lnTo>
                  <a:pt x="281593" y="365823"/>
                </a:lnTo>
                <a:lnTo>
                  <a:pt x="323348" y="365823"/>
                </a:lnTo>
                <a:lnTo>
                  <a:pt x="323348" y="382547"/>
                </a:lnTo>
                <a:lnTo>
                  <a:pt x="281593" y="382547"/>
                </a:lnTo>
                <a:lnTo>
                  <a:pt x="281593" y="409804"/>
                </a:lnTo>
                <a:lnTo>
                  <a:pt x="328706" y="409804"/>
                </a:lnTo>
                <a:lnTo>
                  <a:pt x="328706" y="425789"/>
                </a:lnTo>
                <a:lnTo>
                  <a:pt x="260439" y="425789"/>
                </a:lnTo>
                <a:close/>
                <a:moveTo>
                  <a:pt x="167138" y="327201"/>
                </a:moveTo>
                <a:lnTo>
                  <a:pt x="252033" y="327201"/>
                </a:lnTo>
                <a:lnTo>
                  <a:pt x="252033" y="343833"/>
                </a:lnTo>
                <a:lnTo>
                  <a:pt x="220994" y="343833"/>
                </a:lnTo>
                <a:lnTo>
                  <a:pt x="220994" y="425789"/>
                </a:lnTo>
                <a:lnTo>
                  <a:pt x="199008" y="425789"/>
                </a:lnTo>
                <a:lnTo>
                  <a:pt x="199008" y="343833"/>
                </a:lnTo>
                <a:lnTo>
                  <a:pt x="167138" y="343833"/>
                </a:lnTo>
                <a:close/>
                <a:moveTo>
                  <a:pt x="119379" y="327201"/>
                </a:moveTo>
                <a:lnTo>
                  <a:pt x="145152" y="327201"/>
                </a:lnTo>
                <a:lnTo>
                  <a:pt x="183766" y="425789"/>
                </a:lnTo>
                <a:lnTo>
                  <a:pt x="129171" y="425789"/>
                </a:lnTo>
                <a:lnTo>
                  <a:pt x="129171" y="409804"/>
                </a:lnTo>
                <a:lnTo>
                  <a:pt x="156515" y="409804"/>
                </a:lnTo>
                <a:lnTo>
                  <a:pt x="132311" y="347713"/>
                </a:lnTo>
                <a:lnTo>
                  <a:pt x="102658" y="425789"/>
                </a:lnTo>
                <a:lnTo>
                  <a:pt x="81411" y="425789"/>
                </a:lnTo>
                <a:close/>
                <a:moveTo>
                  <a:pt x="304" y="327201"/>
                </a:moveTo>
                <a:lnTo>
                  <a:pt x="38962" y="327201"/>
                </a:lnTo>
                <a:cubicBezTo>
                  <a:pt x="65491" y="327201"/>
                  <a:pt x="84441" y="346919"/>
                  <a:pt x="85199" y="377253"/>
                </a:cubicBezTo>
                <a:cubicBezTo>
                  <a:pt x="85199" y="404555"/>
                  <a:pt x="62459" y="425789"/>
                  <a:pt x="35930" y="425789"/>
                </a:cubicBezTo>
                <a:lnTo>
                  <a:pt x="304" y="425789"/>
                </a:lnTo>
                <a:close/>
                <a:moveTo>
                  <a:pt x="0" y="0"/>
                </a:moveTo>
                <a:lnTo>
                  <a:pt x="430267" y="0"/>
                </a:lnTo>
                <a:lnTo>
                  <a:pt x="430267" y="304372"/>
                </a:lnTo>
                <a:lnTo>
                  <a:pt x="0" y="304372"/>
                </a:lnTo>
                <a:close/>
              </a:path>
            </a:pathLst>
          </a:custGeom>
          <a:blipFill>
            <a:blip r:embed="rId2"/>
            <a:stretch>
              <a:fillRect/>
            </a:stretch>
          </a:blipFill>
        </p:spPr>
        <p:txBody>
          <a:bodyPr wrap="square">
            <a:noAutofit/>
          </a:bodyPr>
          <a:lstStyle>
            <a:lvl1pPr>
              <a:defRPr sz="100">
                <a:noFill/>
              </a:defRPr>
            </a:lvl1pPr>
          </a:lstStyle>
          <a:p>
            <a:r>
              <a:rPr lang="de-DE"/>
              <a:t>t</a:t>
            </a:r>
          </a:p>
        </p:txBody>
      </p:sp>
      <p:pic>
        <p:nvPicPr>
          <p:cNvPr id="6" name="Grafik 5">
            <a:extLst>
              <a:ext uri="{FF2B5EF4-FFF2-40B4-BE49-F238E27FC236}">
                <a16:creationId xmlns:a16="http://schemas.microsoft.com/office/drawing/2014/main" id="{689EE2B9-3E1E-1BA5-0B61-6526B5E209BF}"/>
              </a:ext>
            </a:extLst>
          </p:cNvPr>
          <p:cNvPicPr>
            <a:picLocks noChangeAspect="1"/>
          </p:cNvPicPr>
          <p:nvPr userDrawn="1"/>
        </p:nvPicPr>
        <p:blipFill>
          <a:blip r:embed="rId3"/>
          <a:stretch>
            <a:fillRect/>
          </a:stretch>
        </p:blipFill>
        <p:spPr>
          <a:xfrm>
            <a:off x="0" y="6264315"/>
            <a:ext cx="945105" cy="945105"/>
          </a:xfrm>
          <a:prstGeom prst="rect">
            <a:avLst/>
          </a:prstGeom>
        </p:spPr>
      </p:pic>
    </p:spTree>
    <p:extLst>
      <p:ext uri="{BB962C8B-B14F-4D97-AF65-F5344CB8AC3E}">
        <p14:creationId xmlns:p14="http://schemas.microsoft.com/office/powerpoint/2010/main" val="29192297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F8B738DC-4629-45B3-86C0-E05087CB626B}"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13897637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chlussfolie Verlauf">
    <p:bg>
      <p:bgPr>
        <a:gradFill>
          <a:gsLst>
            <a:gs pos="100000">
              <a:srgbClr val="001A2D"/>
            </a:gs>
            <a:gs pos="15000">
              <a:schemeClr val="bg2"/>
            </a:gs>
          </a:gsLst>
          <a:lin ang="18600000" scaled="0"/>
        </a:gra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2D07EE9A-3001-46F3-9F18-179FA7FA1F52}"/>
              </a:ext>
            </a:extLst>
          </p:cNvPr>
          <p:cNvSpPr txBox="1">
            <a:spLocks/>
          </p:cNvSpPr>
          <p:nvPr userDrawn="1"/>
        </p:nvSpPr>
        <p:spPr bwMode="gray">
          <a:xfrm>
            <a:off x="3210888" y="3969000"/>
            <a:ext cx="5770224" cy="408784"/>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sz="1400" b="1" kern="1200" cap="none" baseline="0">
                <a:solidFill>
                  <a:schemeClr val="tx1"/>
                </a:solidFill>
                <a:latin typeface="+mj-lt"/>
                <a:ea typeface="+mj-ea"/>
                <a:cs typeface="+mj-cs"/>
              </a:defRPr>
            </a:lvl1pPr>
            <a:lvl2pPr eaLnBrk="1" hangingPunct="1">
              <a:defRPr sz="1400" b="1" kern="1200" baseline="0">
                <a:latin typeface="+mj-lt"/>
              </a:defRPr>
            </a:lvl2pPr>
            <a:lvl3pPr eaLnBrk="1" hangingPunct="1">
              <a:defRPr sz="1400" b="1" kern="1200" baseline="0">
                <a:latin typeface="+mj-lt"/>
              </a:defRPr>
            </a:lvl3pPr>
            <a:lvl4pPr eaLnBrk="1" hangingPunct="1">
              <a:defRPr sz="1400" b="1" kern="1200" baseline="0">
                <a:latin typeface="+mn-lt"/>
              </a:defRPr>
            </a:lvl4pPr>
            <a:lvl5pPr eaLnBrk="1" hangingPunct="1">
              <a:defRPr sz="1400" b="1" kern="1200" baseline="0">
                <a:latin typeface="+mj-lt"/>
              </a:defRPr>
            </a:lvl5pPr>
            <a:lvl6pPr eaLnBrk="1" hangingPunct="1">
              <a:defRPr sz="1400" b="1" kern="1200" baseline="0">
                <a:latin typeface="+mj-lt"/>
              </a:defRPr>
            </a:lvl6pPr>
            <a:lvl7pPr eaLnBrk="1" hangingPunct="1">
              <a:defRPr sz="1400" b="1" kern="1200" baseline="0">
                <a:latin typeface="+mj-lt"/>
              </a:defRPr>
            </a:lvl7pPr>
            <a:lvl8pPr eaLnBrk="1" hangingPunct="1">
              <a:defRPr sz="1400" b="1" kern="1200" baseline="0">
                <a:latin typeface="+mj-lt"/>
              </a:defRPr>
            </a:lvl8pPr>
            <a:lvl9pPr eaLnBrk="1" hangingPunct="1">
              <a:defRPr sz="1400" b="1" kern="1200" baseline="0">
                <a:latin typeface="+mj-lt"/>
              </a:defRPr>
            </a:lvl9pPr>
          </a:lstStyle>
          <a:p>
            <a:pPr marL="0" marR="0" lvl="0" indent="0" algn="ctr" defTabSz="914428" rtl="0" eaLnBrk="1" fontAlgn="auto" latinLnBrk="0" hangingPunct="1">
              <a:lnSpc>
                <a:spcPct val="100000"/>
              </a:lnSpc>
              <a:spcBef>
                <a:spcPct val="0"/>
              </a:spcBef>
              <a:spcAft>
                <a:spcPts val="0"/>
              </a:spcAft>
              <a:buClrTx/>
              <a:buSzTx/>
              <a:buFontTx/>
              <a:buNone/>
              <a:tabLst/>
              <a:defRPr/>
            </a:pPr>
            <a:r>
              <a:rPr lang="de-DE" sz="3000" noProof="1">
                <a:solidFill>
                  <a:schemeClr val="bg1"/>
                </a:solidFill>
                <a:latin typeface="Compatil DATEV" panose="02060503060505020203" pitchFamily="18" charset="0"/>
              </a:rPr>
              <a:t>Zukunft gestalten. Gemeinsam.</a:t>
            </a:r>
            <a:endParaRPr kumimoji="0" lang="de-DE" sz="3000" b="1" i="0" u="none" strike="noStrike" kern="1200" cap="none" spc="0" normalizeH="0" baseline="0" noProof="1">
              <a:ln>
                <a:noFill/>
              </a:ln>
              <a:solidFill>
                <a:schemeClr val="bg1"/>
              </a:solidFill>
              <a:effectLst/>
              <a:uLnTx/>
              <a:uFillTx/>
              <a:latin typeface="Compatil DATEV" panose="02060503060505020203" pitchFamily="18" charset="0"/>
            </a:endParaRPr>
          </a:p>
          <a:p>
            <a:pPr marL="0" marR="0" lvl="0" indent="0" algn="ctr" defTabSz="914428" rtl="0" eaLnBrk="1" fontAlgn="auto" latinLnBrk="0" hangingPunct="1">
              <a:lnSpc>
                <a:spcPct val="100000"/>
              </a:lnSpc>
              <a:spcBef>
                <a:spcPct val="0"/>
              </a:spcBef>
              <a:spcAft>
                <a:spcPts val="0"/>
              </a:spcAft>
              <a:buClrTx/>
              <a:buSzTx/>
              <a:buFontTx/>
              <a:buNone/>
              <a:tabLst/>
              <a:defRPr/>
            </a:pPr>
            <a:endParaRPr kumimoji="0" lang="de-DE" sz="3000" b="1" i="0" u="none" strike="noStrike" kern="1200" cap="none" spc="0" normalizeH="0" baseline="0" noProof="1">
              <a:ln>
                <a:noFill/>
              </a:ln>
              <a:solidFill>
                <a:sysClr val="windowText" lastClr="000000"/>
              </a:solidFill>
              <a:effectLst/>
              <a:uLnTx/>
              <a:uFillTx/>
              <a:latin typeface="Compatil DATEV" panose="02060503060505020203" pitchFamily="18" charset="0"/>
              <a:ea typeface="+mj-ea"/>
              <a:cs typeface="+mj-cs"/>
            </a:endParaRPr>
          </a:p>
        </p:txBody>
      </p:sp>
      <p:sp>
        <p:nvSpPr>
          <p:cNvPr id="3" name="Datumsplatzhalter 2">
            <a:extLst>
              <a:ext uri="{FF2B5EF4-FFF2-40B4-BE49-F238E27FC236}">
                <a16:creationId xmlns:a16="http://schemas.microsoft.com/office/drawing/2014/main" id="{8138C22C-E1B0-44F4-BDC2-2EA831E3C31E}"/>
              </a:ext>
              <a:ext uri="{C183D7F6-B498-43B3-948B-1728B52AA6E4}">
                <adec:decorative xmlns:adec="http://schemas.microsoft.com/office/drawing/2017/decorative" val="1"/>
              </a:ext>
            </a:extLst>
          </p:cNvPr>
          <p:cNvSpPr>
            <a:spLocks noGrp="1"/>
          </p:cNvSpPr>
          <p:nvPr>
            <p:ph type="dt" sz="half" idx="10"/>
          </p:nvPr>
        </p:nvSpPr>
        <p:spPr bwMode="gray">
          <a:xfrm>
            <a:off x="9740804" y="6870989"/>
            <a:ext cx="1215923" cy="255984"/>
          </a:xfrm>
        </p:spPr>
        <p:txBody>
          <a:bodyPr tIns="0"/>
          <a:lstStyle>
            <a:lvl1pPr>
              <a:defRPr>
                <a:noFill/>
              </a:defRPr>
            </a:lvl1pPr>
          </a:lstStyle>
          <a:p>
            <a:fld id="{AEB65625-EE98-4516-B03F-9A41374DD4C3}" type="datetime1">
              <a:rPr lang="de-DE" smtClean="0"/>
              <a:t>17.11.2024</a:t>
            </a:fld>
            <a:endParaRPr lang="de-DE"/>
          </a:p>
        </p:txBody>
      </p:sp>
      <p:sp>
        <p:nvSpPr>
          <p:cNvPr id="4" name="Fußzeilenplatzhalter 3">
            <a:extLst>
              <a:ext uri="{FF2B5EF4-FFF2-40B4-BE49-F238E27FC236}">
                <a16:creationId xmlns:a16="http://schemas.microsoft.com/office/drawing/2014/main" id="{1EBE4054-2D83-4E4C-B9EF-9AC639A5B915}"/>
              </a:ext>
              <a:ext uri="{C183D7F6-B498-43B3-948B-1728B52AA6E4}">
                <adec:decorative xmlns:adec="http://schemas.microsoft.com/office/drawing/2017/decorative" val="1"/>
              </a:ext>
            </a:extLst>
          </p:cNvPr>
          <p:cNvSpPr>
            <a:spLocks noGrp="1"/>
          </p:cNvSpPr>
          <p:nvPr>
            <p:ph type="ftr" sz="quarter" idx="11"/>
          </p:nvPr>
        </p:nvSpPr>
        <p:spPr bwMode="gray">
          <a:xfrm>
            <a:off x="425649" y="6870989"/>
            <a:ext cx="4049614" cy="255984"/>
          </a:xfrm>
        </p:spPr>
        <p:txBody>
          <a:bodyPr tIns="0"/>
          <a:lstStyle>
            <a:lvl1pPr>
              <a:defRPr>
                <a:noFill/>
              </a:defRPr>
            </a:lvl1pPr>
          </a:lstStyle>
          <a:p>
            <a:r>
              <a:rPr lang="de-DE"/>
              <a:t>Hier kann eine Fußzeile stehen</a:t>
            </a:r>
          </a:p>
        </p:txBody>
      </p:sp>
      <p:sp>
        <p:nvSpPr>
          <p:cNvPr id="5" name="Foliennummernplatzhalter 4">
            <a:extLst>
              <a:ext uri="{FF2B5EF4-FFF2-40B4-BE49-F238E27FC236}">
                <a16:creationId xmlns:a16="http://schemas.microsoft.com/office/drawing/2014/main" id="{DCB83A3F-B981-41C2-8F2A-B021DA2D45D8}"/>
              </a:ext>
              <a:ext uri="{C183D7F6-B498-43B3-948B-1728B52AA6E4}">
                <adec:decorative xmlns:adec="http://schemas.microsoft.com/office/drawing/2017/decorative" val="1"/>
              </a:ext>
            </a:extLst>
          </p:cNvPr>
          <p:cNvSpPr>
            <a:spLocks noGrp="1"/>
          </p:cNvSpPr>
          <p:nvPr>
            <p:ph type="sldNum" sz="quarter" idx="12"/>
          </p:nvPr>
        </p:nvSpPr>
        <p:spPr bwMode="gray">
          <a:xfrm>
            <a:off x="10956727" y="6870989"/>
            <a:ext cx="809625" cy="255984"/>
          </a:xfrm>
        </p:spPr>
        <p:txBody>
          <a:bodyPr tIns="0"/>
          <a:lstStyle>
            <a:lvl1pPr>
              <a:defRPr>
                <a:noFill/>
              </a:defRPr>
            </a:lvl1pPr>
          </a:lstStyle>
          <a:p>
            <a:fld id="{D612FFA8-16F3-4D16-935C-858579C7B661}" type="slidenum">
              <a:rPr lang="de-DE" smtClean="0"/>
              <a:pPr/>
              <a:t>‹Nr.›</a:t>
            </a:fld>
            <a:endParaRPr lang="de-DE"/>
          </a:p>
        </p:txBody>
      </p:sp>
      <p:grpSp>
        <p:nvGrpSpPr>
          <p:cNvPr id="2" name="Gruppieren 1" descr="Datev Logo">
            <a:extLst>
              <a:ext uri="{FF2B5EF4-FFF2-40B4-BE49-F238E27FC236}">
                <a16:creationId xmlns:a16="http://schemas.microsoft.com/office/drawing/2014/main" id="{AEBEE4E9-69B6-461F-98D3-0524367153AB}"/>
              </a:ext>
            </a:extLst>
          </p:cNvPr>
          <p:cNvGrpSpPr/>
          <p:nvPr userDrawn="1"/>
        </p:nvGrpSpPr>
        <p:grpSpPr>
          <a:xfrm>
            <a:off x="5470255" y="2146501"/>
            <a:ext cx="1251492" cy="1233792"/>
            <a:chOff x="5834938" y="2289600"/>
            <a:chExt cx="1334925" cy="1316045"/>
          </a:xfrm>
        </p:grpSpPr>
        <p:sp>
          <p:nvSpPr>
            <p:cNvPr id="22" name="BILDMARKE">
              <a:extLst>
                <a:ext uri="{FF2B5EF4-FFF2-40B4-BE49-F238E27FC236}">
                  <a16:creationId xmlns:a16="http://schemas.microsoft.com/office/drawing/2014/main" id="{12CA1419-82E1-4C89-899A-F0FD4BF3856E}"/>
                </a:ext>
              </a:extLst>
            </p:cNvPr>
            <p:cNvSpPr>
              <a:spLocks/>
            </p:cNvSpPr>
            <p:nvPr userDrawn="1"/>
          </p:nvSpPr>
          <p:spPr bwMode="gray">
            <a:xfrm>
              <a:off x="5834938" y="2289600"/>
              <a:ext cx="1330053" cy="940902"/>
            </a:xfrm>
            <a:custGeom>
              <a:avLst/>
              <a:gdLst>
                <a:gd name="T0" fmla="*/ 0 w 4368"/>
                <a:gd name="T1" fmla="*/ 0 h 3090"/>
                <a:gd name="T2" fmla="*/ 4368 w 4368"/>
                <a:gd name="T3" fmla="*/ 0 h 3090"/>
                <a:gd name="T4" fmla="*/ 4368 w 4368"/>
                <a:gd name="T5" fmla="*/ 3090 h 3090"/>
                <a:gd name="T6" fmla="*/ 0 w 4368"/>
                <a:gd name="T7" fmla="*/ 3090 h 3090"/>
                <a:gd name="T8" fmla="*/ 0 w 4368"/>
                <a:gd name="T9" fmla="*/ 0 h 3090"/>
                <a:gd name="T10" fmla="*/ 0 w 4368"/>
                <a:gd name="T11" fmla="*/ 0 h 3090"/>
              </a:gdLst>
              <a:ahLst/>
              <a:cxnLst>
                <a:cxn ang="0">
                  <a:pos x="T0" y="T1"/>
                </a:cxn>
                <a:cxn ang="0">
                  <a:pos x="T2" y="T3"/>
                </a:cxn>
                <a:cxn ang="0">
                  <a:pos x="T4" y="T5"/>
                </a:cxn>
                <a:cxn ang="0">
                  <a:pos x="T6" y="T7"/>
                </a:cxn>
                <a:cxn ang="0">
                  <a:pos x="T8" y="T9"/>
                </a:cxn>
                <a:cxn ang="0">
                  <a:pos x="T10" y="T11"/>
                </a:cxn>
              </a:cxnLst>
              <a:rect l="0" t="0" r="r" b="b"/>
              <a:pathLst>
                <a:path w="4368" h="3090">
                  <a:moveTo>
                    <a:pt x="0" y="0"/>
                  </a:moveTo>
                  <a:lnTo>
                    <a:pt x="4368" y="0"/>
                  </a:lnTo>
                  <a:lnTo>
                    <a:pt x="4368" y="3090"/>
                  </a:lnTo>
                  <a:lnTo>
                    <a:pt x="0" y="3090"/>
                  </a:lnTo>
                  <a:lnTo>
                    <a:pt x="0" y="0"/>
                  </a:lnTo>
                  <a:lnTo>
                    <a:pt x="0" y="0"/>
                  </a:ln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sp>
          <p:nvSpPr>
            <p:cNvPr id="23" name="DATEV">
              <a:extLst>
                <a:ext uri="{FF2B5EF4-FFF2-40B4-BE49-F238E27FC236}">
                  <a16:creationId xmlns:a16="http://schemas.microsoft.com/office/drawing/2014/main" id="{D6778744-E6B3-4D28-B803-8194F075D1D5}"/>
                </a:ext>
              </a:extLst>
            </p:cNvPr>
            <p:cNvSpPr>
              <a:spLocks noEditPoints="1"/>
            </p:cNvSpPr>
            <p:nvPr userDrawn="1"/>
          </p:nvSpPr>
          <p:spPr bwMode="gray">
            <a:xfrm>
              <a:off x="5836156" y="3300841"/>
              <a:ext cx="1333707" cy="304804"/>
            </a:xfrm>
            <a:custGeom>
              <a:avLst/>
              <a:gdLst>
                <a:gd name="T0" fmla="*/ 211 w 4466"/>
                <a:gd name="T1" fmla="*/ 848 h 1020"/>
                <a:gd name="T2" fmla="*/ 329 w 4466"/>
                <a:gd name="T3" fmla="*/ 848 h 1020"/>
                <a:gd name="T4" fmla="*/ 667 w 4466"/>
                <a:gd name="T5" fmla="*/ 510 h 1020"/>
                <a:gd name="T6" fmla="*/ 384 w 4466"/>
                <a:gd name="T7" fmla="*/ 173 h 1020"/>
                <a:gd name="T8" fmla="*/ 211 w 4466"/>
                <a:gd name="T9" fmla="*/ 173 h 1020"/>
                <a:gd name="T10" fmla="*/ 211 w 4466"/>
                <a:gd name="T11" fmla="*/ 848 h 1020"/>
                <a:gd name="T12" fmla="*/ 0 w 4466"/>
                <a:gd name="T13" fmla="*/ 0 h 1020"/>
                <a:gd name="T14" fmla="*/ 400 w 4466"/>
                <a:gd name="T15" fmla="*/ 0 h 1020"/>
                <a:gd name="T16" fmla="*/ 879 w 4466"/>
                <a:gd name="T17" fmla="*/ 518 h 1020"/>
                <a:gd name="T18" fmla="*/ 368 w 4466"/>
                <a:gd name="T19" fmla="*/ 1020 h 1020"/>
                <a:gd name="T20" fmla="*/ 0 w 4466"/>
                <a:gd name="T21" fmla="*/ 1020 h 1020"/>
                <a:gd name="T22" fmla="*/ 0 w 4466"/>
                <a:gd name="T23" fmla="*/ 0 h 1020"/>
                <a:gd name="T24" fmla="*/ 2692 w 4466"/>
                <a:gd name="T25" fmla="*/ 0 h 1020"/>
                <a:gd name="T26" fmla="*/ 3375 w 4466"/>
                <a:gd name="T27" fmla="*/ 0 h 1020"/>
                <a:gd name="T28" fmla="*/ 3375 w 4466"/>
                <a:gd name="T29" fmla="*/ 173 h 1020"/>
                <a:gd name="T30" fmla="*/ 2911 w 4466"/>
                <a:gd name="T31" fmla="*/ 173 h 1020"/>
                <a:gd name="T32" fmla="*/ 2911 w 4466"/>
                <a:gd name="T33" fmla="*/ 400 h 1020"/>
                <a:gd name="T34" fmla="*/ 3343 w 4466"/>
                <a:gd name="T35" fmla="*/ 400 h 1020"/>
                <a:gd name="T36" fmla="*/ 3343 w 4466"/>
                <a:gd name="T37" fmla="*/ 573 h 1020"/>
                <a:gd name="T38" fmla="*/ 2911 w 4466"/>
                <a:gd name="T39" fmla="*/ 573 h 1020"/>
                <a:gd name="T40" fmla="*/ 2911 w 4466"/>
                <a:gd name="T41" fmla="*/ 856 h 1020"/>
                <a:gd name="T42" fmla="*/ 3398 w 4466"/>
                <a:gd name="T43" fmla="*/ 856 h 1020"/>
                <a:gd name="T44" fmla="*/ 3398 w 4466"/>
                <a:gd name="T45" fmla="*/ 1020 h 1020"/>
                <a:gd name="T46" fmla="*/ 2692 w 4466"/>
                <a:gd name="T47" fmla="*/ 1020 h 1020"/>
                <a:gd name="T48" fmla="*/ 2692 w 4466"/>
                <a:gd name="T49" fmla="*/ 0 h 1020"/>
                <a:gd name="T50" fmla="*/ 1334 w 4466"/>
                <a:gd name="T51" fmla="*/ 1020 h 1020"/>
                <a:gd name="T52" fmla="*/ 1334 w 4466"/>
                <a:gd name="T53" fmla="*/ 856 h 1020"/>
                <a:gd name="T54" fmla="*/ 1616 w 4466"/>
                <a:gd name="T55" fmla="*/ 856 h 1020"/>
                <a:gd name="T56" fmla="*/ 1365 w 4466"/>
                <a:gd name="T57" fmla="*/ 212 h 1020"/>
                <a:gd name="T58" fmla="*/ 1059 w 4466"/>
                <a:gd name="T59" fmla="*/ 1020 h 1020"/>
                <a:gd name="T60" fmla="*/ 839 w 4466"/>
                <a:gd name="T61" fmla="*/ 1020 h 1020"/>
                <a:gd name="T62" fmla="*/ 1232 w 4466"/>
                <a:gd name="T63" fmla="*/ 0 h 1020"/>
                <a:gd name="T64" fmla="*/ 1499 w 4466"/>
                <a:gd name="T65" fmla="*/ 0 h 1020"/>
                <a:gd name="T66" fmla="*/ 1899 w 4466"/>
                <a:gd name="T67" fmla="*/ 1020 h 1020"/>
                <a:gd name="T68" fmla="*/ 1334 w 4466"/>
                <a:gd name="T69" fmla="*/ 1020 h 1020"/>
                <a:gd name="T70" fmla="*/ 1726 w 4466"/>
                <a:gd name="T71" fmla="*/ 173 h 1020"/>
                <a:gd name="T72" fmla="*/ 1726 w 4466"/>
                <a:gd name="T73" fmla="*/ 0 h 1020"/>
                <a:gd name="T74" fmla="*/ 2605 w 4466"/>
                <a:gd name="T75" fmla="*/ 0 h 1020"/>
                <a:gd name="T76" fmla="*/ 2605 w 4466"/>
                <a:gd name="T77" fmla="*/ 173 h 1020"/>
                <a:gd name="T78" fmla="*/ 2284 w 4466"/>
                <a:gd name="T79" fmla="*/ 173 h 1020"/>
                <a:gd name="T80" fmla="*/ 2284 w 4466"/>
                <a:gd name="T81" fmla="*/ 1020 h 1020"/>
                <a:gd name="T82" fmla="*/ 2056 w 4466"/>
                <a:gd name="T83" fmla="*/ 1020 h 1020"/>
                <a:gd name="T84" fmla="*/ 2056 w 4466"/>
                <a:gd name="T85" fmla="*/ 173 h 1020"/>
                <a:gd name="T86" fmla="*/ 1726 w 4466"/>
                <a:gd name="T87" fmla="*/ 173 h 1020"/>
                <a:gd name="T88" fmla="*/ 3924 w 4466"/>
                <a:gd name="T89" fmla="*/ 0 h 1020"/>
                <a:gd name="T90" fmla="*/ 3924 w 4466"/>
                <a:gd name="T91" fmla="*/ 173 h 1020"/>
                <a:gd name="T92" fmla="*/ 4183 w 4466"/>
                <a:gd name="T93" fmla="*/ 173 h 1020"/>
                <a:gd name="T94" fmla="*/ 3948 w 4466"/>
                <a:gd name="T95" fmla="*/ 793 h 1020"/>
                <a:gd name="T96" fmla="*/ 3657 w 4466"/>
                <a:gd name="T97" fmla="*/ 0 h 1020"/>
                <a:gd name="T98" fmla="*/ 3429 w 4466"/>
                <a:gd name="T99" fmla="*/ 0 h 1020"/>
                <a:gd name="T100" fmla="*/ 3830 w 4466"/>
                <a:gd name="T101" fmla="*/ 1020 h 1020"/>
                <a:gd name="T102" fmla="*/ 4073 w 4466"/>
                <a:gd name="T103" fmla="*/ 1020 h 1020"/>
                <a:gd name="T104" fmla="*/ 4466 w 4466"/>
                <a:gd name="T105" fmla="*/ 0 h 1020"/>
                <a:gd name="T106" fmla="*/ 3924 w 4466"/>
                <a:gd name="T107" fmla="*/ 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66" h="1020">
                  <a:moveTo>
                    <a:pt x="211" y="848"/>
                  </a:moveTo>
                  <a:cubicBezTo>
                    <a:pt x="329" y="848"/>
                    <a:pt x="329" y="848"/>
                    <a:pt x="329" y="848"/>
                  </a:cubicBezTo>
                  <a:cubicBezTo>
                    <a:pt x="510" y="848"/>
                    <a:pt x="659" y="730"/>
                    <a:pt x="667" y="510"/>
                  </a:cubicBezTo>
                  <a:cubicBezTo>
                    <a:pt x="675" y="298"/>
                    <a:pt x="557" y="173"/>
                    <a:pt x="384" y="173"/>
                  </a:cubicBezTo>
                  <a:cubicBezTo>
                    <a:pt x="211" y="173"/>
                    <a:pt x="211" y="173"/>
                    <a:pt x="211" y="173"/>
                  </a:cubicBezTo>
                  <a:cubicBezTo>
                    <a:pt x="211" y="848"/>
                    <a:pt x="211" y="848"/>
                    <a:pt x="211" y="848"/>
                  </a:cubicBezTo>
                  <a:close/>
                  <a:moveTo>
                    <a:pt x="0" y="0"/>
                  </a:moveTo>
                  <a:cubicBezTo>
                    <a:pt x="400" y="0"/>
                    <a:pt x="400" y="0"/>
                    <a:pt x="400" y="0"/>
                  </a:cubicBezTo>
                  <a:cubicBezTo>
                    <a:pt x="675" y="0"/>
                    <a:pt x="871" y="204"/>
                    <a:pt x="879" y="518"/>
                  </a:cubicBezTo>
                  <a:cubicBezTo>
                    <a:pt x="879" y="801"/>
                    <a:pt x="643" y="1020"/>
                    <a:pt x="368" y="1020"/>
                  </a:cubicBezTo>
                  <a:cubicBezTo>
                    <a:pt x="0" y="1020"/>
                    <a:pt x="0" y="1020"/>
                    <a:pt x="0" y="1020"/>
                  </a:cubicBezTo>
                  <a:cubicBezTo>
                    <a:pt x="0" y="0"/>
                    <a:pt x="0" y="0"/>
                    <a:pt x="0" y="0"/>
                  </a:cubicBezTo>
                  <a:close/>
                  <a:moveTo>
                    <a:pt x="2692" y="0"/>
                  </a:moveTo>
                  <a:cubicBezTo>
                    <a:pt x="3375" y="0"/>
                    <a:pt x="3375" y="0"/>
                    <a:pt x="3375" y="0"/>
                  </a:cubicBezTo>
                  <a:cubicBezTo>
                    <a:pt x="3375" y="173"/>
                    <a:pt x="3375" y="173"/>
                    <a:pt x="3375" y="173"/>
                  </a:cubicBezTo>
                  <a:cubicBezTo>
                    <a:pt x="2911" y="173"/>
                    <a:pt x="2911" y="173"/>
                    <a:pt x="2911" y="173"/>
                  </a:cubicBezTo>
                  <a:cubicBezTo>
                    <a:pt x="2911" y="400"/>
                    <a:pt x="2911" y="400"/>
                    <a:pt x="2911" y="400"/>
                  </a:cubicBezTo>
                  <a:cubicBezTo>
                    <a:pt x="3343" y="400"/>
                    <a:pt x="3343" y="400"/>
                    <a:pt x="3343" y="400"/>
                  </a:cubicBezTo>
                  <a:cubicBezTo>
                    <a:pt x="3343" y="573"/>
                    <a:pt x="3343" y="573"/>
                    <a:pt x="3343" y="573"/>
                  </a:cubicBezTo>
                  <a:cubicBezTo>
                    <a:pt x="2911" y="573"/>
                    <a:pt x="2911" y="573"/>
                    <a:pt x="2911" y="573"/>
                  </a:cubicBezTo>
                  <a:cubicBezTo>
                    <a:pt x="2911" y="856"/>
                    <a:pt x="2911" y="856"/>
                    <a:pt x="2911" y="856"/>
                  </a:cubicBezTo>
                  <a:cubicBezTo>
                    <a:pt x="3398" y="856"/>
                    <a:pt x="3398" y="856"/>
                    <a:pt x="3398" y="856"/>
                  </a:cubicBezTo>
                  <a:cubicBezTo>
                    <a:pt x="3398" y="1020"/>
                    <a:pt x="3398" y="1020"/>
                    <a:pt x="3398" y="1020"/>
                  </a:cubicBezTo>
                  <a:cubicBezTo>
                    <a:pt x="2692" y="1020"/>
                    <a:pt x="2692" y="1020"/>
                    <a:pt x="2692" y="1020"/>
                  </a:cubicBezTo>
                  <a:cubicBezTo>
                    <a:pt x="2692" y="0"/>
                    <a:pt x="2692" y="0"/>
                    <a:pt x="2692" y="0"/>
                  </a:cubicBezTo>
                  <a:close/>
                  <a:moveTo>
                    <a:pt x="1334" y="1020"/>
                  </a:moveTo>
                  <a:cubicBezTo>
                    <a:pt x="1334" y="856"/>
                    <a:pt x="1334" y="856"/>
                    <a:pt x="1334" y="856"/>
                  </a:cubicBezTo>
                  <a:cubicBezTo>
                    <a:pt x="1616" y="856"/>
                    <a:pt x="1616" y="856"/>
                    <a:pt x="1616" y="856"/>
                  </a:cubicBezTo>
                  <a:cubicBezTo>
                    <a:pt x="1365" y="212"/>
                    <a:pt x="1365" y="212"/>
                    <a:pt x="1365" y="212"/>
                  </a:cubicBezTo>
                  <a:cubicBezTo>
                    <a:pt x="1059" y="1020"/>
                    <a:pt x="1059" y="1020"/>
                    <a:pt x="1059" y="1020"/>
                  </a:cubicBezTo>
                  <a:cubicBezTo>
                    <a:pt x="839" y="1020"/>
                    <a:pt x="839" y="1020"/>
                    <a:pt x="839" y="1020"/>
                  </a:cubicBezTo>
                  <a:cubicBezTo>
                    <a:pt x="1232" y="0"/>
                    <a:pt x="1232" y="0"/>
                    <a:pt x="1232" y="0"/>
                  </a:cubicBezTo>
                  <a:cubicBezTo>
                    <a:pt x="1499" y="0"/>
                    <a:pt x="1499" y="0"/>
                    <a:pt x="1499" y="0"/>
                  </a:cubicBezTo>
                  <a:cubicBezTo>
                    <a:pt x="1899" y="1020"/>
                    <a:pt x="1899" y="1020"/>
                    <a:pt x="1899" y="1020"/>
                  </a:cubicBezTo>
                  <a:cubicBezTo>
                    <a:pt x="1334" y="1020"/>
                    <a:pt x="1334" y="1020"/>
                    <a:pt x="1334" y="1020"/>
                  </a:cubicBezTo>
                  <a:close/>
                  <a:moveTo>
                    <a:pt x="1726" y="173"/>
                  </a:moveTo>
                  <a:cubicBezTo>
                    <a:pt x="1726" y="0"/>
                    <a:pt x="1726" y="0"/>
                    <a:pt x="1726" y="0"/>
                  </a:cubicBezTo>
                  <a:cubicBezTo>
                    <a:pt x="2605" y="0"/>
                    <a:pt x="2605" y="0"/>
                    <a:pt x="2605" y="0"/>
                  </a:cubicBezTo>
                  <a:cubicBezTo>
                    <a:pt x="2605" y="173"/>
                    <a:pt x="2605" y="173"/>
                    <a:pt x="2605" y="173"/>
                  </a:cubicBezTo>
                  <a:cubicBezTo>
                    <a:pt x="2284" y="173"/>
                    <a:pt x="2284" y="173"/>
                    <a:pt x="2284" y="173"/>
                  </a:cubicBezTo>
                  <a:cubicBezTo>
                    <a:pt x="2284" y="1020"/>
                    <a:pt x="2284" y="1020"/>
                    <a:pt x="2284" y="1020"/>
                  </a:cubicBezTo>
                  <a:cubicBezTo>
                    <a:pt x="2056" y="1020"/>
                    <a:pt x="2056" y="1020"/>
                    <a:pt x="2056" y="1020"/>
                  </a:cubicBezTo>
                  <a:cubicBezTo>
                    <a:pt x="2056" y="173"/>
                    <a:pt x="2056" y="173"/>
                    <a:pt x="2056" y="173"/>
                  </a:cubicBezTo>
                  <a:cubicBezTo>
                    <a:pt x="1726" y="173"/>
                    <a:pt x="1726" y="173"/>
                    <a:pt x="1726" y="173"/>
                  </a:cubicBezTo>
                  <a:close/>
                  <a:moveTo>
                    <a:pt x="3924" y="0"/>
                  </a:moveTo>
                  <a:cubicBezTo>
                    <a:pt x="3924" y="173"/>
                    <a:pt x="3924" y="173"/>
                    <a:pt x="3924" y="173"/>
                  </a:cubicBezTo>
                  <a:cubicBezTo>
                    <a:pt x="4183" y="173"/>
                    <a:pt x="4183" y="173"/>
                    <a:pt x="4183" y="173"/>
                  </a:cubicBezTo>
                  <a:cubicBezTo>
                    <a:pt x="3948" y="793"/>
                    <a:pt x="3948" y="793"/>
                    <a:pt x="3948" y="793"/>
                  </a:cubicBezTo>
                  <a:cubicBezTo>
                    <a:pt x="3657" y="0"/>
                    <a:pt x="3657" y="0"/>
                    <a:pt x="3657" y="0"/>
                  </a:cubicBezTo>
                  <a:cubicBezTo>
                    <a:pt x="3429" y="0"/>
                    <a:pt x="3429" y="0"/>
                    <a:pt x="3429" y="0"/>
                  </a:cubicBezTo>
                  <a:cubicBezTo>
                    <a:pt x="3830" y="1020"/>
                    <a:pt x="3830" y="1020"/>
                    <a:pt x="3830" y="1020"/>
                  </a:cubicBezTo>
                  <a:cubicBezTo>
                    <a:pt x="4073" y="1020"/>
                    <a:pt x="4073" y="1020"/>
                    <a:pt x="4073" y="1020"/>
                  </a:cubicBezTo>
                  <a:cubicBezTo>
                    <a:pt x="4466" y="0"/>
                    <a:pt x="4466" y="0"/>
                    <a:pt x="4466" y="0"/>
                  </a:cubicBezTo>
                  <a:cubicBezTo>
                    <a:pt x="3924" y="0"/>
                    <a:pt x="3924" y="0"/>
                    <a:pt x="3924" y="0"/>
                  </a:cubicBezTo>
                  <a:close/>
                </a:path>
              </a:pathLst>
            </a:custGeom>
            <a:solidFill>
              <a:schemeClr val="bg1"/>
            </a:solidFill>
            <a:ln>
              <a:noFill/>
            </a:ln>
          </p:spPr>
          <p:txBody>
            <a:bodyPr vert="horz" wrap="square" lIns="97536" tIns="48768" rIns="97536" bIns="48768" numCol="1" anchor="t" anchorCtr="0" compatLnSpc="1">
              <a:prstTxWarp prst="textNoShape">
                <a:avLst/>
              </a:prstTxWarp>
            </a:bodyPr>
            <a:lstStyle/>
            <a:p>
              <a:endParaRPr lang="de-DE" sz="1920">
                <a:latin typeface="Segoe UI" panose="020B0502040204020203" pitchFamily="34" charset="0"/>
              </a:endParaRPr>
            </a:p>
          </p:txBody>
        </p:sp>
      </p:grpSp>
      <p:sp>
        <p:nvSpPr>
          <p:cNvPr id="28" name="Copyright">
            <a:extLst>
              <a:ext uri="{FF2B5EF4-FFF2-40B4-BE49-F238E27FC236}">
                <a16:creationId xmlns:a16="http://schemas.microsoft.com/office/drawing/2014/main" id="{BBB50046-B4C6-4A59-B972-7AC28B953A32}"/>
              </a:ext>
            </a:extLst>
          </p:cNvPr>
          <p:cNvSpPr txBox="1">
            <a:spLocks/>
          </p:cNvSpPr>
          <p:nvPr userDrawn="1"/>
        </p:nvSpPr>
        <p:spPr bwMode="gray">
          <a:xfrm>
            <a:off x="4476382" y="6602016"/>
            <a:ext cx="3239237" cy="255984"/>
          </a:xfrm>
          <a:prstGeom prst="rect">
            <a:avLst/>
          </a:prstGeom>
        </p:spPr>
        <p:txBody>
          <a:bodyPr vert="horz" lIns="0" tIns="0" rIns="0" bIns="0" rtlCol="0" anchor="ctr">
            <a:noAutofit/>
          </a:bodyPr>
          <a:lstStyle>
            <a:lvl1pPr marL="0" indent="0" algn="l" defTabSz="914400" rtl="0" eaLnBrk="1" latinLnBrk="0" hangingPunct="1">
              <a:spcBef>
                <a:spcPts val="400"/>
              </a:spcBef>
              <a:spcAft>
                <a:spcPts val="400"/>
              </a:spcAft>
              <a:buFont typeface="Arial" panose="020B0604020202020204" pitchFamily="34" charset="0"/>
              <a:buNone/>
              <a:defRPr sz="1000" kern="1200" cap="none">
                <a:solidFill>
                  <a:schemeClr val="tx1"/>
                </a:solidFill>
                <a:latin typeface="+mn-lt"/>
                <a:ea typeface="+mn-ea"/>
                <a:cs typeface="+mn-cs"/>
              </a:defRPr>
            </a:lvl1pPr>
            <a:lvl2pPr marL="0" indent="0" algn="l" defTabSz="914400" rtl="0" eaLnBrk="1" latinLnBrk="0" hangingPunct="1">
              <a:spcBef>
                <a:spcPts val="400"/>
              </a:spcBef>
              <a:spcAft>
                <a:spcPts val="400"/>
              </a:spcAft>
              <a:buFont typeface="Arial" panose="020B0604020202020204" pitchFamily="34" charset="0"/>
              <a:buNone/>
              <a:defRPr sz="1000" b="1" kern="1200" cap="none">
                <a:solidFill>
                  <a:schemeClr val="tx1"/>
                </a:solidFill>
                <a:latin typeface="+mn-lt"/>
                <a:ea typeface="+mn-ea"/>
                <a:cs typeface="+mn-cs"/>
              </a:defRPr>
            </a:lvl2pPr>
            <a:lvl3pPr marL="216000" indent="-216000" algn="l" defTabSz="914400" rtl="0" eaLnBrk="1" latinLnBrk="0" hangingPunct="1">
              <a:spcBef>
                <a:spcPts val="400"/>
              </a:spcBef>
              <a:spcAft>
                <a:spcPts val="300"/>
              </a:spcAft>
              <a:buClr>
                <a:schemeClr val="bg2"/>
              </a:buClr>
              <a:buFont typeface="Wingdings" panose="05000000000000000000" pitchFamily="2" charset="2"/>
              <a:buChar char="§"/>
              <a:defRPr sz="1000" kern="1200" cap="none">
                <a:solidFill>
                  <a:schemeClr val="tx1"/>
                </a:solidFill>
                <a:latin typeface="+mn-lt"/>
                <a:ea typeface="+mn-ea"/>
                <a:cs typeface="+mn-cs"/>
              </a:defRPr>
            </a:lvl3pPr>
            <a:lvl4pPr marL="432000" indent="-216000" algn="l" defTabSz="914400" rtl="0" eaLnBrk="1" latinLnBrk="0" hangingPunct="1">
              <a:spcBef>
                <a:spcPts val="0"/>
              </a:spcBef>
              <a:spcAft>
                <a:spcPts val="600"/>
              </a:spcAft>
              <a:buClr>
                <a:schemeClr val="bg2"/>
              </a:buClr>
              <a:buFont typeface="Symbol" panose="05050102010706020507" pitchFamily="18" charset="2"/>
              <a:buChar char="-"/>
              <a:defRPr sz="1000" kern="1200" cap="none">
                <a:solidFill>
                  <a:schemeClr val="tx1"/>
                </a:solidFill>
                <a:latin typeface="+mn-lt"/>
                <a:ea typeface="+mn-ea"/>
                <a:cs typeface="+mn-cs"/>
              </a:defRPr>
            </a:lvl4pPr>
            <a:lvl5pPr marL="216000" indent="-216000" algn="l" defTabSz="914400" rtl="0" eaLnBrk="1" latinLnBrk="0" hangingPunct="1">
              <a:spcBef>
                <a:spcPts val="400"/>
              </a:spcBef>
              <a:spcAft>
                <a:spcPts val="300"/>
              </a:spcAft>
              <a:buClr>
                <a:schemeClr val="tx2"/>
              </a:buClr>
              <a:buFont typeface="+mj-lt"/>
              <a:buAutoNum type="arabicPeriod"/>
              <a:defRPr sz="1000" kern="1200" cap="none">
                <a:solidFill>
                  <a:schemeClr val="tx1"/>
                </a:solidFill>
                <a:latin typeface="+mn-lt"/>
                <a:ea typeface="+mn-ea"/>
                <a:cs typeface="+mn-cs"/>
              </a:defRPr>
            </a:lvl5pPr>
            <a:lvl6pPr marL="432000" indent="-216000" algn="l" defTabSz="914400" rtl="0" eaLnBrk="1" latinLnBrk="0" hangingPunct="1">
              <a:spcBef>
                <a:spcPts val="0"/>
              </a:spcBef>
              <a:spcAft>
                <a:spcPts val="600"/>
              </a:spcAft>
              <a:buClr>
                <a:schemeClr val="tx2"/>
              </a:buClr>
              <a:buFont typeface="+mj-lt"/>
              <a:buAutoNum type="alphaLcPeriod"/>
              <a:defRPr sz="1000" kern="1200" cap="none">
                <a:solidFill>
                  <a:schemeClr val="tx1"/>
                </a:solidFill>
                <a:latin typeface="+mn-lt"/>
                <a:ea typeface="+mn-ea"/>
                <a:cs typeface="+mn-cs"/>
              </a:defRPr>
            </a:lvl6pPr>
            <a:lvl7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bg2"/>
                </a:solidFill>
                <a:latin typeface="+mn-lt"/>
                <a:ea typeface="+mn-ea"/>
                <a:cs typeface="+mn-cs"/>
              </a:defRPr>
            </a:lvl7pPr>
            <a:lvl8pPr marL="0" indent="0" algn="l" defTabSz="914400" rtl="0" eaLnBrk="1" latinLnBrk="0" hangingPunct="1">
              <a:spcBef>
                <a:spcPts val="400"/>
              </a:spcBef>
              <a:spcAft>
                <a:spcPts val="300"/>
              </a:spcAft>
              <a:buFont typeface="Arial" panose="020B0604020202020204" pitchFamily="34" charset="0"/>
              <a:buNone/>
              <a:defRPr sz="1100" b="1" kern="1200" cap="none" baseline="0">
                <a:solidFill>
                  <a:schemeClr val="tx2"/>
                </a:solidFill>
                <a:latin typeface="+mn-lt"/>
                <a:ea typeface="+mn-ea"/>
                <a:cs typeface="+mn-cs"/>
              </a:defRPr>
            </a:lvl8pPr>
            <a:lvl9pPr marL="0" indent="0" algn="l" defTabSz="914400" rtl="0" eaLnBrk="1" latinLnBrk="0" hangingPunct="1">
              <a:spcBef>
                <a:spcPts val="300"/>
              </a:spcBef>
              <a:buFont typeface="Arial" panose="020B0604020202020204" pitchFamily="34" charset="0"/>
              <a:buNone/>
              <a:defRPr sz="600" kern="1200" cap="none">
                <a:solidFill>
                  <a:schemeClr val="bg1">
                    <a:lumMod val="65000"/>
                  </a:schemeClr>
                </a:solidFill>
                <a:latin typeface="+mn-lt"/>
                <a:ea typeface="+mn-ea"/>
                <a:cs typeface="+mn-cs"/>
              </a:defRPr>
            </a:lvl9pPr>
          </a:lstStyle>
          <a:p>
            <a:pPr marR="0" lvl="1" indent="0" algn="ctr" defTabSz="428625" fontAlgn="auto">
              <a:lnSpc>
                <a:spcPct val="100000"/>
              </a:lnSpc>
              <a:spcBef>
                <a:spcPts val="400"/>
              </a:spcBef>
              <a:spcAft>
                <a:spcPts val="400"/>
              </a:spcAft>
              <a:buClrTx/>
              <a:buSzTx/>
              <a:buFont typeface="Arial" panose="020B0604020202020204" pitchFamily="34" charset="0"/>
              <a:buNone/>
              <a:tabLst/>
              <a:defRPr/>
            </a:pPr>
            <a:r>
              <a:rPr lang="de-DE" sz="750" b="0" noProof="1">
                <a:solidFill>
                  <a:schemeClr val="bg1"/>
                </a:solidFill>
                <a:latin typeface="Segoe UI" panose="020B0502040204020203" pitchFamily="34" charset="0"/>
              </a:rPr>
              <a:t>© DATEV eG, alle Rechte vorbehalten</a:t>
            </a:r>
          </a:p>
        </p:txBody>
      </p:sp>
      <p:sp>
        <p:nvSpPr>
          <p:cNvPr id="30" name="Foliennummernplatzhalter 4">
            <a:extLst>
              <a:ext uri="{FF2B5EF4-FFF2-40B4-BE49-F238E27FC236}">
                <a16:creationId xmlns:a16="http://schemas.microsoft.com/office/drawing/2014/main" id="{EE440229-E64E-4583-A280-DB562680B975}"/>
              </a:ext>
              <a:ext uri="{C183D7F6-B498-43B3-948B-1728B52AA6E4}">
                <adec:decorative xmlns:adec="http://schemas.microsoft.com/office/drawing/2017/decorative" val="1"/>
              </a:ext>
            </a:extLst>
          </p:cNvPr>
          <p:cNvSpPr txBox="1">
            <a:spLocks/>
          </p:cNvSpPr>
          <p:nvPr userDrawn="1"/>
        </p:nvSpPr>
        <p:spPr bwMode="gray">
          <a:xfrm>
            <a:off x="8611196" y="7057166"/>
            <a:ext cx="2742903" cy="364628"/>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84FF3DF-A5E6-4196-9473-7CBA17E326DE}" type="slidenum">
              <a:rPr lang="de-DE" sz="100" b="1" smtClean="0">
                <a:solidFill>
                  <a:sysClr val="windowText" lastClr="000000"/>
                </a:solidFill>
              </a:rPr>
              <a:pPr>
                <a:defRPr/>
              </a:pPr>
              <a:t>‹Nr.›</a:t>
            </a:fld>
            <a:endParaRPr lang="de-DE" sz="100" b="1">
              <a:solidFill>
                <a:sysClr val="windowText" lastClr="000000"/>
              </a:solidFill>
            </a:endParaRPr>
          </a:p>
        </p:txBody>
      </p:sp>
    </p:spTree>
    <p:extLst>
      <p:ext uri="{BB962C8B-B14F-4D97-AF65-F5344CB8AC3E}">
        <p14:creationId xmlns:p14="http://schemas.microsoft.com/office/powerpoint/2010/main" val="963999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slideLayout" Target="../slideLayouts/slideLayout230.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slideLayout" Target="../slideLayouts/slideLayout229.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52" Type="http://schemas.openxmlformats.org/officeDocument/2006/relationships/theme" Target="../theme/theme7.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8" Type="http://schemas.openxmlformats.org/officeDocument/2006/relationships/slideLayout" Target="../slideLayouts/slideLayout188.xml"/><Relationship Id="rId51" Type="http://schemas.openxmlformats.org/officeDocument/2006/relationships/slideLayout" Target="../slideLayouts/slideLayout231.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8.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a:p>
            <a:pPr lvl="6"/>
            <a:r>
              <a:rPr lang="de-DE" noProof="0"/>
              <a:t>Siebte Ebene</a:t>
            </a:r>
          </a:p>
          <a:p>
            <a:pPr lvl="7"/>
            <a:r>
              <a:rPr lang="de-DE" noProof="0"/>
              <a:t>Achte Ebene</a:t>
            </a:r>
          </a:p>
          <a:p>
            <a:pPr lvl="8"/>
            <a:r>
              <a:rPr lang="de-DE" noProof="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4" name="Date Placeholder 3">
            <a:extLs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23F7C090-9F42-49A2-ABC1-77495D1AE22D}" type="datetime1">
              <a:rPr lang="de-DE" smtClean="0"/>
              <a:t>17.11.2024</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Tree>
    <p:extLst>
      <p:ext uri="{BB962C8B-B14F-4D97-AF65-F5344CB8AC3E}">
        <p14:creationId xmlns:p14="http://schemas.microsoft.com/office/powerpoint/2010/main" val="36480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0">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a:p>
            <a:pPr lvl="6"/>
            <a:r>
              <a:rPr lang="de-DE" noProof="0"/>
              <a:t>Siebte Ebene</a:t>
            </a:r>
          </a:p>
          <a:p>
            <a:pPr lvl="7"/>
            <a:r>
              <a:rPr lang="de-DE" noProof="0"/>
              <a:t>Achte Ebene</a:t>
            </a:r>
          </a:p>
          <a:p>
            <a:pPr lvl="8"/>
            <a:r>
              <a:rPr lang="de-DE" noProof="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4" name="Date Placeholder 3">
            <a:extLs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9840AE42-95D8-4C08-8570-4ADA0516C4C1}" type="datetime1">
              <a:rPr lang="de-DE" smtClean="0"/>
              <a:t>17.11.2024</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Tree>
    <p:extLst>
      <p:ext uri="{BB962C8B-B14F-4D97-AF65-F5344CB8AC3E}">
        <p14:creationId xmlns:p14="http://schemas.microsoft.com/office/powerpoint/2010/main" val="36828888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Lst>
  <p:hf hdr="0" ft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0">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79250" y="354378"/>
            <a:ext cx="11233500" cy="134721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rPr err="1"/>
              <a:t>Titeltext</a:t>
            </a:r>
            <a:endParaRPr/>
          </a:p>
        </p:txBody>
      </p:sp>
      <p:sp>
        <p:nvSpPr>
          <p:cNvPr id="3" name="Shape 3"/>
          <p:cNvSpPr>
            <a:spLocks noGrp="1"/>
          </p:cNvSpPr>
          <p:nvPr>
            <p:ph type="sldNum" sz="quarter" idx="2"/>
          </p:nvPr>
        </p:nvSpPr>
        <p:spPr>
          <a:xfrm>
            <a:off x="11469096" y="6532067"/>
            <a:ext cx="243656" cy="151452"/>
          </a:xfrm>
          <a:prstGeom prst="rect">
            <a:avLst/>
          </a:prstGeom>
          <a:ln w="12700">
            <a:miter lim="400000"/>
          </a:ln>
        </p:spPr>
        <p:txBody>
          <a:bodyPr wrap="none" lIns="0" tIns="0" rIns="0" bIns="0">
            <a:spAutoFit/>
          </a:bodyPr>
          <a:lstStyle>
            <a:lvl1pPr algn="r">
              <a:lnSpc>
                <a:spcPct val="100000"/>
              </a:lnSpc>
              <a:spcBef>
                <a:spcPts val="0"/>
              </a:spcBef>
              <a:defRPr sz="984">
                <a:solidFill>
                  <a:schemeClr val="tx2"/>
                </a:solidFill>
              </a:defRPr>
            </a:lvl1pPr>
          </a:lstStyle>
          <a:p>
            <a:fld id="{86CB4B4D-7CA3-9044-876B-883B54F8677D}" type="slidenum">
              <a:rPr lang="de-DE" smtClean="0"/>
              <a:pPr/>
              <a:t>‹Nr.›</a:t>
            </a:fld>
            <a:endParaRPr lang="de-DE"/>
          </a:p>
        </p:txBody>
      </p:sp>
      <p:sp>
        <p:nvSpPr>
          <p:cNvPr id="5" name="Shape 5"/>
          <p:cNvSpPr>
            <a:spLocks noGrp="1"/>
          </p:cNvSpPr>
          <p:nvPr>
            <p:ph type="body" idx="1"/>
          </p:nvPr>
        </p:nvSpPr>
        <p:spPr>
          <a:xfrm>
            <a:off x="479250" y="1782900"/>
            <a:ext cx="11233500" cy="4708985"/>
          </a:xfrm>
          <a:prstGeom prst="rect">
            <a:avLst/>
          </a:prstGeom>
          <a:noFill/>
          <a:ln w="12700">
            <a:miter lim="400000"/>
          </a:ln>
          <a:extLst>
            <a:ext uri="{C572A759-6A51-4108-AA02-DFA0A04FC94B}">
              <ma14:wrappingTextBoxFlag xmlns="" xmlns:ma14="http://schemas.microsoft.com/office/mac/drawingml/2011/main" val="1"/>
            </a:ext>
          </a:extLst>
        </p:spPr>
        <p:txBody>
          <a:bodyPr lIns="144000" tIns="144000" rIns="144000" bIns="144000" anchor="t" anchorCtr="0">
            <a:normAutofit/>
          </a:bodyPr>
          <a:lstStyle/>
          <a:p>
            <a:pPr lvl="0">
              <a:lnSpc>
                <a:spcPct val="120000"/>
              </a:lnSpc>
            </a:pPr>
            <a:r>
              <a:rPr err="1"/>
              <a:t>Textebene</a:t>
            </a:r>
            <a:r>
              <a:t> 1</a:t>
            </a:r>
          </a:p>
          <a:p>
            <a:pPr lvl="1">
              <a:lnSpc>
                <a:spcPct val="120000"/>
              </a:lnSpc>
            </a:pPr>
            <a:r>
              <a:rPr err="1"/>
              <a:t>Textebene</a:t>
            </a:r>
            <a:r>
              <a:t> 2</a:t>
            </a:r>
          </a:p>
          <a:p>
            <a:pPr lvl="2">
              <a:lnSpc>
                <a:spcPct val="120000"/>
              </a:lnSpc>
            </a:pPr>
            <a:r>
              <a:rPr err="1"/>
              <a:t>Textebene</a:t>
            </a:r>
            <a:r>
              <a:t> 3</a:t>
            </a:r>
          </a:p>
          <a:p>
            <a:pPr lvl="3">
              <a:lnSpc>
                <a:spcPct val="120000"/>
              </a:lnSpc>
            </a:pPr>
            <a:r>
              <a:rPr err="1"/>
              <a:t>Textebene</a:t>
            </a:r>
            <a:r>
              <a:t> 4</a:t>
            </a:r>
          </a:p>
          <a:p>
            <a:pPr lvl="4">
              <a:lnSpc>
                <a:spcPct val="120000"/>
              </a:lnSpc>
            </a:pPr>
            <a:r>
              <a:rPr err="1"/>
              <a:t>Textebene</a:t>
            </a:r>
            <a:r>
              <a:t> 5</a:t>
            </a:r>
          </a:p>
        </p:txBody>
      </p:sp>
      <p:sp>
        <p:nvSpPr>
          <p:cNvPr id="11" name="Fußzeilenplatzhalter 10"/>
          <p:cNvSpPr>
            <a:spLocks noGrp="1"/>
          </p:cNvSpPr>
          <p:nvPr>
            <p:ph type="ftr" sz="quarter" idx="3"/>
          </p:nvPr>
        </p:nvSpPr>
        <p:spPr>
          <a:xfrm>
            <a:off x="479250" y="6361978"/>
            <a:ext cx="11232000" cy="129907"/>
          </a:xfrm>
          <a:prstGeom prst="rect">
            <a:avLst/>
          </a:prstGeom>
        </p:spPr>
        <p:txBody>
          <a:bodyPr vert="horz" lIns="0" tIns="0" rIns="0" bIns="0" rtlCol="0" anchor="b" anchorCtr="0">
            <a:spAutoFit/>
          </a:bodyPr>
          <a:lstStyle>
            <a:lvl1pPr algn="l">
              <a:defRPr sz="844">
                <a:solidFill>
                  <a:schemeClr val="tx2"/>
                </a:solidFill>
              </a:defRPr>
            </a:lvl1pPr>
          </a:lstStyle>
          <a:p>
            <a:pPr>
              <a:tabLst>
                <a:tab pos="186411" algn="r"/>
                <a:tab pos="314776" algn="l"/>
              </a:tabLst>
            </a:pPr>
            <a:r>
              <a:rPr lang="de-DE"/>
              <a:t>Hier kann eine Fußzeile stehen</a:t>
            </a:r>
          </a:p>
        </p:txBody>
      </p:sp>
      <p:pic>
        <p:nvPicPr>
          <p:cNvPr id="7" name="wendero-logo-blau-rgb.pdf">
            <a:extLst>
              <a:ext uri="{FF2B5EF4-FFF2-40B4-BE49-F238E27FC236}">
                <a16:creationId xmlns:a16="http://schemas.microsoft.com/office/drawing/2014/main" id="{BE9A7DC3-5FC0-4F4E-B2F2-563F32DFE6F4}"/>
              </a:ext>
            </a:extLst>
          </p:cNvPr>
          <p:cNvPicPr>
            <a:picLocks noChangeAspect="1"/>
          </p:cNvPicPr>
          <p:nvPr userDrawn="1"/>
        </p:nvPicPr>
        <p:blipFill>
          <a:blip r:embed="rId22"/>
          <a:srcRect l="15471" t="12367" r="12669" b="13359"/>
          <a:stretch>
            <a:fillRect/>
          </a:stretch>
        </p:blipFill>
        <p:spPr>
          <a:xfrm>
            <a:off x="478392" y="6558469"/>
            <a:ext cx="240291" cy="175807"/>
          </a:xfrm>
          <a:prstGeom prst="rect">
            <a:avLst/>
          </a:prstGeom>
          <a:ln w="12700">
            <a:miter lim="400000"/>
          </a:ln>
        </p:spPr>
      </p:pic>
    </p:spTree>
    <p:extLst>
      <p:ext uri="{BB962C8B-B14F-4D97-AF65-F5344CB8AC3E}">
        <p14:creationId xmlns:p14="http://schemas.microsoft.com/office/powerpoint/2010/main" val="399851321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spd="med"/>
  <p:hf hdr="0" ftr="0"/>
  <p:txStyles>
    <p:titleStyle>
      <a:lvl1pPr marL="0" marR="0" indent="0" algn="ctr" defTabSz="410771" rtl="0" eaLnBrk="1" latinLnBrk="0" hangingPunct="1">
        <a:lnSpc>
          <a:spcPct val="100000"/>
        </a:lnSpc>
        <a:spcBef>
          <a:spcPts val="0"/>
        </a:spcBef>
        <a:spcAft>
          <a:spcPts val="0"/>
        </a:spcAft>
        <a:buClrTx/>
        <a:buSzTx/>
        <a:buFontTx/>
        <a:buNone/>
        <a:tabLst/>
        <a:defRPr sz="4219" b="0" i="0" u="none" strike="noStrike" cap="none" spc="0" baseline="0">
          <a:ln>
            <a:noFill/>
          </a:ln>
          <a:solidFill>
            <a:schemeClr val="tx2"/>
          </a:solidFill>
          <a:uFillTx/>
          <a:latin typeface="+mj-lt"/>
          <a:ea typeface="+mn-ea"/>
          <a:cs typeface="+mn-cs"/>
          <a:sym typeface="Minion Pro"/>
        </a:defRPr>
      </a:lvl1pPr>
      <a:lvl2pPr marL="0" marR="0" indent="160736"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2pPr>
      <a:lvl3pPr marL="0" marR="0" indent="321473"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3pPr>
      <a:lvl4pPr marL="0" marR="0" indent="482211"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4pPr>
      <a:lvl5pPr marL="0" marR="0" indent="642947"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5pPr>
      <a:lvl6pPr marL="0" marR="0" indent="803683"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6pPr>
      <a:lvl7pPr marL="0" marR="0" indent="964420"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7pPr>
      <a:lvl8pPr marL="0" marR="0" indent="1125157"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8pPr>
      <a:lvl9pPr marL="0" marR="0" indent="1285894" algn="ctr" defTabSz="410771" rtl="0" eaLnBrk="1" latinLnBrk="0" hangingPunct="1">
        <a:lnSpc>
          <a:spcPct val="100000"/>
        </a:lnSpc>
        <a:spcBef>
          <a:spcPts val="0"/>
        </a:spcBef>
        <a:spcAft>
          <a:spcPts val="0"/>
        </a:spcAft>
        <a:buClrTx/>
        <a:buSzTx/>
        <a:buFontTx/>
        <a:buNone/>
        <a:tabLst/>
        <a:defRPr sz="5625" b="0" i="0" u="none" strike="noStrike" cap="none" spc="0" baseline="0">
          <a:ln>
            <a:noFill/>
          </a:ln>
          <a:solidFill>
            <a:srgbClr val="000643"/>
          </a:solidFill>
          <a:uFillTx/>
          <a:latin typeface="+mn-lt"/>
          <a:ea typeface="+mn-ea"/>
          <a:cs typeface="+mn-cs"/>
          <a:sym typeface="Minion Pro"/>
        </a:defRPr>
      </a:lvl9pPr>
    </p:titleStyle>
    <p:bodyStyle>
      <a:lvl1pPr marL="151877" marR="0" indent="-151877" algn="l" defTabSz="410771" rtl="0" eaLnBrk="1" latinLnBrk="0" hangingPunct="1">
        <a:lnSpc>
          <a:spcPct val="90000"/>
        </a:lnSpc>
        <a:spcBef>
          <a:spcPts val="633"/>
        </a:spcBef>
        <a:spcAft>
          <a:spcPts val="0"/>
        </a:spcAft>
        <a:buClrTx/>
        <a:buSzPct val="75000"/>
        <a:buFontTx/>
        <a:buChar char="•"/>
        <a:tabLst/>
        <a:defRPr sz="1266" b="0" i="0" u="none" strike="noStrike" cap="none" spc="0" baseline="0" dirty="0">
          <a:ln>
            <a:noFill/>
          </a:ln>
          <a:solidFill>
            <a:schemeClr val="tx2"/>
          </a:solidFill>
          <a:uFillTx/>
          <a:latin typeface="Museo Sans 300"/>
          <a:ea typeface="Museo Sans 300"/>
          <a:cs typeface="Museo Sans 300"/>
          <a:sym typeface="Museo Sans 300"/>
        </a:defRPr>
      </a:lvl1pPr>
      <a:lvl2pPr marL="303755" marR="0" indent="-151877" algn="l" defTabSz="410771" rtl="0" eaLnBrk="1" latinLnBrk="0" hangingPunct="1">
        <a:lnSpc>
          <a:spcPct val="90000"/>
        </a:lnSpc>
        <a:spcBef>
          <a:spcPts val="633"/>
        </a:spcBef>
        <a:spcAft>
          <a:spcPts val="0"/>
        </a:spcAft>
        <a:buClrTx/>
        <a:buSzPct val="75000"/>
        <a:buFontTx/>
        <a:buChar char="•"/>
        <a:tabLst/>
        <a:defRPr sz="1266" b="0" i="0" u="none" strike="noStrike" cap="none" spc="0" baseline="0" dirty="0">
          <a:ln>
            <a:noFill/>
          </a:ln>
          <a:solidFill>
            <a:schemeClr val="tx2"/>
          </a:solidFill>
          <a:uFillTx/>
          <a:latin typeface="Museo Sans 300"/>
          <a:ea typeface="Museo Sans 300"/>
          <a:cs typeface="Museo Sans 300"/>
          <a:sym typeface="Museo Sans 300"/>
        </a:defRPr>
      </a:lvl2pPr>
      <a:lvl3pPr marL="455631" marR="0" indent="-151877" algn="l" defTabSz="410771" rtl="0" eaLnBrk="1" latinLnBrk="0" hangingPunct="1">
        <a:lnSpc>
          <a:spcPct val="90000"/>
        </a:lnSpc>
        <a:spcBef>
          <a:spcPts val="633"/>
        </a:spcBef>
        <a:spcAft>
          <a:spcPts val="0"/>
        </a:spcAft>
        <a:buClrTx/>
        <a:buSzPct val="75000"/>
        <a:buFontTx/>
        <a:buChar char="•"/>
        <a:tabLst/>
        <a:defRPr sz="1266" b="0" i="0" u="none" strike="noStrike" cap="none" spc="0" baseline="0" dirty="0">
          <a:ln>
            <a:noFill/>
          </a:ln>
          <a:solidFill>
            <a:schemeClr val="tx2"/>
          </a:solidFill>
          <a:uFillTx/>
          <a:latin typeface="Museo Sans 300"/>
          <a:ea typeface="Museo Sans 300"/>
          <a:cs typeface="Museo Sans 300"/>
          <a:sym typeface="Museo Sans 300"/>
        </a:defRPr>
      </a:lvl3pPr>
      <a:lvl4pPr marL="607509" marR="0" indent="-151877" algn="l" defTabSz="410771" rtl="0" eaLnBrk="1" latinLnBrk="0" hangingPunct="1">
        <a:lnSpc>
          <a:spcPct val="90000"/>
        </a:lnSpc>
        <a:spcBef>
          <a:spcPts val="633"/>
        </a:spcBef>
        <a:spcAft>
          <a:spcPts val="0"/>
        </a:spcAft>
        <a:buClrTx/>
        <a:buSzPct val="75000"/>
        <a:buFontTx/>
        <a:buChar char="•"/>
        <a:tabLst/>
        <a:defRPr sz="1266" b="0" i="0" u="none" strike="noStrike" cap="none" spc="0" baseline="0" dirty="0">
          <a:ln>
            <a:noFill/>
          </a:ln>
          <a:solidFill>
            <a:schemeClr val="tx2"/>
          </a:solidFill>
          <a:uFillTx/>
          <a:latin typeface="Museo Sans 300"/>
          <a:ea typeface="Museo Sans 300"/>
          <a:cs typeface="Museo Sans 300"/>
          <a:sym typeface="Museo Sans 300"/>
        </a:defRPr>
      </a:lvl4pPr>
      <a:lvl5pPr marL="759386" marR="0" indent="-151877" algn="l" defTabSz="410771" rtl="0" eaLnBrk="1" latinLnBrk="0" hangingPunct="1">
        <a:lnSpc>
          <a:spcPct val="90000"/>
        </a:lnSpc>
        <a:spcBef>
          <a:spcPts val="633"/>
        </a:spcBef>
        <a:spcAft>
          <a:spcPts val="0"/>
        </a:spcAft>
        <a:buClrTx/>
        <a:buSzPct val="75000"/>
        <a:buFontTx/>
        <a:buChar char="•"/>
        <a:tabLst/>
        <a:defRPr sz="1266" b="0" i="0" u="none" strike="noStrike" cap="none" spc="0" baseline="0" dirty="0">
          <a:ln>
            <a:noFill/>
          </a:ln>
          <a:solidFill>
            <a:schemeClr val="tx2"/>
          </a:solidFill>
          <a:uFillTx/>
          <a:latin typeface="Museo Sans 300"/>
          <a:ea typeface="Museo Sans 300"/>
          <a:cs typeface="Museo Sans 300"/>
          <a:sym typeface="Museo Sans 300"/>
        </a:defRPr>
      </a:lvl5pPr>
      <a:lvl6pPr marL="1718990" marR="0" indent="-156272" algn="l" defTabSz="410771" rtl="0" eaLnBrk="1" latinLnBrk="0" hangingPunct="1">
        <a:lnSpc>
          <a:spcPct val="90000"/>
        </a:lnSpc>
        <a:spcBef>
          <a:spcPts val="633"/>
        </a:spcBef>
        <a:spcAft>
          <a:spcPts val="0"/>
        </a:spcAft>
        <a:buClrTx/>
        <a:buSzPct val="75000"/>
        <a:buFontTx/>
        <a:buChar char="•"/>
        <a:tabLst/>
        <a:defRPr sz="1266" b="0" i="0" u="none" strike="noStrike" cap="none" spc="0" baseline="0">
          <a:ln>
            <a:noFill/>
          </a:ln>
          <a:solidFill>
            <a:srgbClr val="000643"/>
          </a:solidFill>
          <a:uFillTx/>
          <a:latin typeface="Museo Sans 300"/>
          <a:ea typeface="Museo Sans 300"/>
          <a:cs typeface="Museo Sans 300"/>
          <a:sym typeface="Museo Sans 300"/>
        </a:defRPr>
      </a:lvl6pPr>
      <a:lvl7pPr marL="2031534" marR="0" indent="-156272" algn="l" defTabSz="410771" rtl="0" eaLnBrk="1" latinLnBrk="0" hangingPunct="1">
        <a:lnSpc>
          <a:spcPct val="90000"/>
        </a:lnSpc>
        <a:spcBef>
          <a:spcPts val="633"/>
        </a:spcBef>
        <a:spcAft>
          <a:spcPts val="0"/>
        </a:spcAft>
        <a:buClrTx/>
        <a:buSzPct val="75000"/>
        <a:buFontTx/>
        <a:buChar char="•"/>
        <a:tabLst/>
        <a:defRPr sz="1266" b="0" i="0" u="none" strike="noStrike" cap="none" spc="0" baseline="0">
          <a:ln>
            <a:noFill/>
          </a:ln>
          <a:solidFill>
            <a:srgbClr val="000643"/>
          </a:solidFill>
          <a:uFillTx/>
          <a:latin typeface="Museo Sans 300"/>
          <a:ea typeface="Museo Sans 300"/>
          <a:cs typeface="Museo Sans 300"/>
          <a:sym typeface="Museo Sans 300"/>
        </a:defRPr>
      </a:lvl7pPr>
      <a:lvl8pPr marL="2344077" marR="0" indent="-156272" algn="l" defTabSz="410771" rtl="0" eaLnBrk="1" latinLnBrk="0" hangingPunct="1">
        <a:lnSpc>
          <a:spcPct val="90000"/>
        </a:lnSpc>
        <a:spcBef>
          <a:spcPts val="633"/>
        </a:spcBef>
        <a:spcAft>
          <a:spcPts val="0"/>
        </a:spcAft>
        <a:buClrTx/>
        <a:buSzPct val="75000"/>
        <a:buFontTx/>
        <a:buChar char="•"/>
        <a:tabLst/>
        <a:defRPr sz="1266" b="0" i="0" u="none" strike="noStrike" cap="none" spc="0" baseline="0">
          <a:ln>
            <a:noFill/>
          </a:ln>
          <a:solidFill>
            <a:srgbClr val="000643"/>
          </a:solidFill>
          <a:uFillTx/>
          <a:latin typeface="Museo Sans 300"/>
          <a:ea typeface="Museo Sans 300"/>
          <a:cs typeface="Museo Sans 300"/>
          <a:sym typeface="Museo Sans 300"/>
        </a:defRPr>
      </a:lvl8pPr>
      <a:lvl9pPr marL="2656620" marR="0" indent="-156272" algn="l" defTabSz="410771" rtl="0" eaLnBrk="1" latinLnBrk="0" hangingPunct="1">
        <a:lnSpc>
          <a:spcPct val="90000"/>
        </a:lnSpc>
        <a:spcBef>
          <a:spcPts val="633"/>
        </a:spcBef>
        <a:spcAft>
          <a:spcPts val="0"/>
        </a:spcAft>
        <a:buClrTx/>
        <a:buSzPct val="75000"/>
        <a:buFontTx/>
        <a:buChar char="•"/>
        <a:tabLst/>
        <a:defRPr sz="1266" b="0" i="0" u="none" strike="noStrike" cap="none" spc="0" baseline="0">
          <a:ln>
            <a:noFill/>
          </a:ln>
          <a:solidFill>
            <a:srgbClr val="000643"/>
          </a:solidFill>
          <a:uFillTx/>
          <a:latin typeface="Museo Sans 300"/>
          <a:ea typeface="Museo Sans 300"/>
          <a:cs typeface="Museo Sans 300"/>
          <a:sym typeface="Museo Sans 300"/>
        </a:defRPr>
      </a:lvl9pPr>
    </p:bodyStyle>
    <p:otherStyle>
      <a:lvl1pPr marL="0" marR="0" indent="0"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1pPr>
      <a:lvl2pPr marL="0" marR="0" indent="160736"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2pPr>
      <a:lvl3pPr marL="0" marR="0" indent="321473"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3pPr>
      <a:lvl4pPr marL="0" marR="0" indent="482211"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4pPr>
      <a:lvl5pPr marL="0" marR="0" indent="642947"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5pPr>
      <a:lvl6pPr marL="0" marR="0" indent="803683"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6pPr>
      <a:lvl7pPr marL="0" marR="0" indent="964420"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7pPr>
      <a:lvl8pPr marL="0" marR="0" indent="1125157"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8pPr>
      <a:lvl9pPr marL="0" marR="0" indent="1285894" algn="ctr" defTabSz="410771" eaLnBrk="1" latinLnBrk="0" hangingPunct="1">
        <a:lnSpc>
          <a:spcPct val="100000"/>
        </a:lnSpc>
        <a:spcBef>
          <a:spcPts val="0"/>
        </a:spcBef>
        <a:spcAft>
          <a:spcPts val="0"/>
        </a:spcAft>
        <a:buClrTx/>
        <a:buSzTx/>
        <a:buFontTx/>
        <a:buNone/>
        <a:tabLst/>
        <a:defRPr sz="984" b="0" i="0" u="none" strike="noStrike" cap="none" spc="0" baseline="0">
          <a:ln>
            <a:noFill/>
          </a:ln>
          <a:solidFill>
            <a:schemeClr val="tx1"/>
          </a:solidFill>
          <a:uFillTx/>
          <a:latin typeface="+mn-lt"/>
          <a:ea typeface="+mn-ea"/>
          <a:cs typeface="+mn-cs"/>
          <a:sym typeface="Museo Sans 300"/>
        </a:defRPr>
      </a:lvl9pPr>
    </p:otherStyle>
  </p:txStyles>
  <p:extLst>
    <p:ext uri="{27BBF7A9-308A-43DC-89C8-2F10F3537804}">
      <p15:sldGuideLst xmlns:p15="http://schemas.microsoft.com/office/powerpoint/2012/main">
        <p15:guide id="1" orient="horz" pos="5816">
          <p15:clr>
            <a:srgbClr val="F26B43"/>
          </p15:clr>
        </p15:guide>
        <p15:guide id="2" orient="horz" pos="1598">
          <p15:clr>
            <a:srgbClr val="F26B43"/>
          </p15:clr>
        </p15:guide>
        <p15:guide id="3" orient="horz" pos="1530">
          <p15:clr>
            <a:srgbClr val="F26B43"/>
          </p15:clr>
        </p15:guide>
        <p15:guide id="4" orient="horz" pos="305">
          <p15:clr>
            <a:srgbClr val="F26B43"/>
          </p15:clr>
        </p15:guide>
        <p15:guide id="5" pos="10512">
          <p15:clr>
            <a:srgbClr val="F26B43"/>
          </p15:clr>
        </p15:guide>
        <p15:guide id="6" pos="41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a:p>
            <a:pPr lvl="6"/>
            <a:r>
              <a:rPr lang="de-DE" noProof="0"/>
              <a:t>Siebte Ebene</a:t>
            </a:r>
          </a:p>
          <a:p>
            <a:pPr lvl="7"/>
            <a:r>
              <a:rPr lang="de-DE" noProof="0"/>
              <a:t>Achte Ebene</a:t>
            </a:r>
          </a:p>
          <a:p>
            <a:pPr lvl="8"/>
            <a:r>
              <a:rPr lang="de-DE" noProof="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4" name="Date Placeholder 3">
            <a:extLs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FD1E5248-837D-4BCD-8D95-00DEF4E2C3A8}" type="datetime1">
              <a:rPr lang="de-DE" smtClean="0"/>
              <a:t>17.11.2024</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Tree>
    <p:extLst>
      <p:ext uri="{BB962C8B-B14F-4D97-AF65-F5344CB8AC3E}">
        <p14:creationId xmlns:p14="http://schemas.microsoft.com/office/powerpoint/2010/main" val="55641532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Lst>
  <p:hf hdr="0" ft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0">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8" name="Date Placeholder 3">
            <a:extLst>
              <a:ext uri="{FF2B5EF4-FFF2-40B4-BE49-F238E27FC236}">
                <a16:creationId xmlns:a16="http://schemas.microsoft.com/office/drawing/2014/main" id="{2B1C12A8-08F3-466F-918B-347CA6F4CC59}"/>
              </a:ex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CF69FD88-3FDB-4490-A170-11A943904F40}" type="datetime1">
              <a:rPr lang="de-DE" smtClean="0"/>
              <a:t>17.11.2024</a:t>
            </a:fld>
            <a:endParaRPr lang="de-DE"/>
          </a:p>
        </p:txBody>
      </p:sp>
      <p:sp>
        <p:nvSpPr>
          <p:cNvPr id="29" name="Footer Placeholder 4">
            <a:extLst>
              <a:ext uri="{FF2B5EF4-FFF2-40B4-BE49-F238E27FC236}">
                <a16:creationId xmlns:a16="http://schemas.microsoft.com/office/drawing/2014/main" id="{6BD59EDB-3839-4402-9916-3E373593A158}"/>
              </a:ex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dirty="0"/>
              <a:t>Hier kann eine Fußzeile stehen</a:t>
            </a:r>
          </a:p>
        </p:txBody>
      </p:sp>
      <p:sp>
        <p:nvSpPr>
          <p:cNvPr id="30" name="Slide Number Placeholder 5">
            <a:extLst>
              <a:ext uri="{FF2B5EF4-FFF2-40B4-BE49-F238E27FC236}">
                <a16:creationId xmlns:a16="http://schemas.microsoft.com/office/drawing/2014/main" id="{8C99B45F-A05D-4C42-A666-FFF55C80E942}"/>
              </a:ex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
        <p:nvSpPr>
          <p:cNvPr id="6" name="Textfeld 5">
            <a:extLst>
              <a:ext uri="{FF2B5EF4-FFF2-40B4-BE49-F238E27FC236}">
                <a16:creationId xmlns:a16="http://schemas.microsoft.com/office/drawing/2014/main" id="{B4615108-54C8-BF54-346F-B3DA6153AE62}"/>
              </a:ext>
            </a:extLst>
          </p:cNvPr>
          <p:cNvSpPr txBox="1"/>
          <p:nvPr userDrawn="1">
            <p:extLst>
              <p:ext uri="{1162E1C5-73C7-4A58-AE30-91384D911F3F}">
                <p184:classification xmlns:p184="http://schemas.microsoft.com/office/powerpoint/2018/4/main" val="ftr"/>
              </p:ext>
            </p:extLst>
          </p:nvPr>
        </p:nvSpPr>
        <p:spPr>
          <a:xfrm>
            <a:off x="5909191" y="6684169"/>
            <a:ext cx="394395" cy="115416"/>
          </a:xfrm>
          <a:prstGeom prst="rect">
            <a:avLst/>
          </a:prstGeom>
        </p:spPr>
        <p:txBody>
          <a:bodyPr horzOverflow="overflow" lIns="0" tIns="0" rIns="0" bIns="0">
            <a:spAutoFit/>
          </a:bodyPr>
          <a:lstStyle/>
          <a:p>
            <a:pPr algn="l"/>
            <a:r>
              <a:rPr lang="de-DE" sz="750">
                <a:solidFill>
                  <a:srgbClr val="000000"/>
                </a:solidFill>
                <a:latin typeface="Calibri" panose="020F0502020204030204" pitchFamily="34" charset="0"/>
                <a:cs typeface="Calibri" panose="020F0502020204030204" pitchFamily="34" charset="0"/>
              </a:rPr>
              <a:t>– Intern –</a:t>
            </a:r>
          </a:p>
        </p:txBody>
      </p:sp>
    </p:spTree>
    <p:extLst>
      <p:ext uri="{BB962C8B-B14F-4D97-AF65-F5344CB8AC3E}">
        <p14:creationId xmlns:p14="http://schemas.microsoft.com/office/powerpoint/2010/main" val="134252923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23" r:id="rId52"/>
    <p:sldLayoutId id="2147483824" r:id="rId53"/>
  </p:sldLayoutIdLst>
  <p:hf hd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1">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a:p>
            <a:pPr lvl="6"/>
            <a:r>
              <a:rPr lang="de-DE" noProof="0"/>
              <a:t>Siebte Ebene</a:t>
            </a:r>
          </a:p>
          <a:p>
            <a:pPr lvl="7"/>
            <a:r>
              <a:rPr lang="de-DE" noProof="0"/>
              <a:t>Achte Ebene</a:t>
            </a:r>
          </a:p>
          <a:p>
            <a:pPr lvl="8"/>
            <a:r>
              <a:rPr lang="de-DE" noProof="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4" name="Date Placeholder 3">
            <a:extLs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6B7651FE-0EFB-46CC-BE89-C20A68942035}" type="datetime1">
              <a:rPr lang="de-DE" smtClean="0"/>
              <a:t>17.11.2024</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a:t>Hier kann eine Fußzeile stehen</a:t>
            </a:r>
          </a:p>
        </p:txBody>
      </p:sp>
      <p:sp>
        <p:nvSpPr>
          <p:cNvPr id="6" name="Slide Number Placeholder 5">
            <a:extLs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
        <p:nvSpPr>
          <p:cNvPr id="18" name="Textfeld 17">
            <a:extLst>
              <a:ext uri="{FF2B5EF4-FFF2-40B4-BE49-F238E27FC236}">
                <a16:creationId xmlns:a16="http://schemas.microsoft.com/office/drawing/2014/main" id="{932FC5B5-AB9F-1FA6-C150-742433DF3E32}"/>
              </a:ext>
            </a:extLst>
          </p:cNvPr>
          <p:cNvSpPr txBox="1"/>
          <p:nvPr userDrawn="1">
            <p:extLst>
              <p:ext uri="{1162E1C5-73C7-4A58-AE30-91384D911F3F}">
                <p184:classification xmlns:p184="http://schemas.microsoft.com/office/powerpoint/2018/4/main" val="ftr"/>
              </p:ext>
            </p:extLst>
          </p:nvPr>
        </p:nvSpPr>
        <p:spPr>
          <a:xfrm>
            <a:off x="5909191" y="6684169"/>
            <a:ext cx="394395" cy="115416"/>
          </a:xfrm>
          <a:prstGeom prst="rect">
            <a:avLst/>
          </a:prstGeom>
        </p:spPr>
        <p:txBody>
          <a:bodyPr horzOverflow="overflow" lIns="0" tIns="0" rIns="0" bIns="0">
            <a:spAutoFit/>
          </a:bodyPr>
          <a:lstStyle/>
          <a:p>
            <a:pPr algn="l"/>
            <a:r>
              <a:rPr lang="de-DE" sz="750">
                <a:solidFill>
                  <a:srgbClr val="000000"/>
                </a:solidFill>
                <a:latin typeface="Calibri" panose="020F0502020204030204" pitchFamily="34" charset="0"/>
                <a:cs typeface="Calibri" panose="020F0502020204030204" pitchFamily="34" charset="0"/>
              </a:rPr>
              <a:t>– Intern –</a:t>
            </a:r>
          </a:p>
        </p:txBody>
      </p:sp>
    </p:spTree>
    <p:extLst>
      <p:ext uri="{BB962C8B-B14F-4D97-AF65-F5344CB8AC3E}">
        <p14:creationId xmlns:p14="http://schemas.microsoft.com/office/powerpoint/2010/main" val="390375206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Lst>
  <p:hf hd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0">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a:p>
            <a:pPr lvl="5"/>
            <a:r>
              <a:rPr lang="de-DE" noProof="0"/>
              <a:t>Sechste Ebene</a:t>
            </a:r>
          </a:p>
          <a:p>
            <a:pPr lvl="6"/>
            <a:r>
              <a:rPr lang="de-DE" noProof="0"/>
              <a:t>Siebte Ebene</a:t>
            </a:r>
          </a:p>
          <a:p>
            <a:pPr lvl="7"/>
            <a:r>
              <a:rPr lang="de-DE" noProof="0"/>
              <a:t>Achte Ebene</a:t>
            </a:r>
          </a:p>
          <a:p>
            <a:pPr lvl="8"/>
            <a:r>
              <a:rPr lang="de-DE" noProof="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8" name="Date Placeholder 3">
            <a:extLst>
              <a:ext uri="{FF2B5EF4-FFF2-40B4-BE49-F238E27FC236}">
                <a16:creationId xmlns:a16="http://schemas.microsoft.com/office/drawing/2014/main" id="{2B1C12A8-08F3-466F-918B-347CA6F4CC59}"/>
              </a:ex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AD063D24-0497-402F-BA31-6DF43F233D86}" type="datetime1">
              <a:rPr lang="de-DE" smtClean="0"/>
              <a:t>17.11.2024</a:t>
            </a:fld>
            <a:endParaRPr lang="de-DE"/>
          </a:p>
        </p:txBody>
      </p:sp>
      <p:sp>
        <p:nvSpPr>
          <p:cNvPr id="29" name="Footer Placeholder 4">
            <a:extLst>
              <a:ext uri="{FF2B5EF4-FFF2-40B4-BE49-F238E27FC236}">
                <a16:creationId xmlns:a16="http://schemas.microsoft.com/office/drawing/2014/main" id="{6BD59EDB-3839-4402-9916-3E373593A158}"/>
              </a:ex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endParaRPr lang="de-DE"/>
          </a:p>
        </p:txBody>
      </p:sp>
      <p:sp>
        <p:nvSpPr>
          <p:cNvPr id="30" name="Slide Number Placeholder 5">
            <a:extLst>
              <a:ext uri="{FF2B5EF4-FFF2-40B4-BE49-F238E27FC236}">
                <a16:creationId xmlns:a16="http://schemas.microsoft.com/office/drawing/2014/main" id="{8C99B45F-A05D-4C42-A666-FFF55C80E942}"/>
              </a:ex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
        <p:nvSpPr>
          <p:cNvPr id="5" name="Textfeld 4">
            <a:extLst>
              <a:ext uri="{FF2B5EF4-FFF2-40B4-BE49-F238E27FC236}">
                <a16:creationId xmlns:a16="http://schemas.microsoft.com/office/drawing/2014/main" id="{20012552-EC1A-B8FC-8F35-B054407B1DB9}"/>
              </a:ext>
            </a:extLst>
          </p:cNvPr>
          <p:cNvSpPr txBox="1"/>
          <p:nvPr userDrawn="1">
            <p:extLst>
              <p:ext uri="{1162E1C5-73C7-4A58-AE30-91384D911F3F}">
                <p184:classification xmlns:p184="http://schemas.microsoft.com/office/powerpoint/2018/4/main" val="ftr"/>
              </p:ext>
            </p:extLst>
          </p:nvPr>
        </p:nvSpPr>
        <p:spPr>
          <a:xfrm>
            <a:off x="5909191" y="6684169"/>
            <a:ext cx="394395" cy="115416"/>
          </a:xfrm>
          <a:prstGeom prst="rect">
            <a:avLst/>
          </a:prstGeom>
        </p:spPr>
        <p:txBody>
          <a:bodyPr horzOverflow="overflow" lIns="0" tIns="0" rIns="0" bIns="0">
            <a:spAutoFit/>
          </a:bodyPr>
          <a:lstStyle/>
          <a:p>
            <a:pPr algn="l"/>
            <a:r>
              <a:rPr lang="de-DE" sz="750">
                <a:solidFill>
                  <a:srgbClr val="000000"/>
                </a:solidFill>
                <a:latin typeface="Calibri" panose="020F0502020204030204" pitchFamily="34" charset="0"/>
                <a:cs typeface="Calibri" panose="020F0502020204030204" pitchFamily="34" charset="0"/>
              </a:rPr>
              <a:t>– Intern –</a:t>
            </a:r>
          </a:p>
        </p:txBody>
      </p:sp>
    </p:spTree>
    <p:extLst>
      <p:ext uri="{BB962C8B-B14F-4D97-AF65-F5344CB8AC3E}">
        <p14:creationId xmlns:p14="http://schemas.microsoft.com/office/powerpoint/2010/main" val="12075424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 id="2147483889" r:id="rId36"/>
    <p:sldLayoutId id="2147483890" r:id="rId37"/>
    <p:sldLayoutId id="2147483891" r:id="rId38"/>
    <p:sldLayoutId id="2147483892" r:id="rId39"/>
    <p:sldLayoutId id="2147483893" r:id="rId40"/>
    <p:sldLayoutId id="2147483894" r:id="rId41"/>
    <p:sldLayoutId id="2147483895" r:id="rId42"/>
    <p:sldLayoutId id="2147483896" r:id="rId43"/>
    <p:sldLayoutId id="2147483897" r:id="rId44"/>
    <p:sldLayoutId id="2147483898" r:id="rId45"/>
    <p:sldLayoutId id="2147483899" r:id="rId46"/>
    <p:sldLayoutId id="2147483900" r:id="rId47"/>
    <p:sldLayoutId id="2147483901" r:id="rId48"/>
    <p:sldLayoutId id="2147483902" r:id="rId49"/>
    <p:sldLayoutId id="2147483903" r:id="rId50"/>
    <p:sldLayoutId id="2147483904" r:id="rId51"/>
  </p:sldLayoutIdLst>
  <p:hf hd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1">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FBFB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25649" y="0"/>
            <a:ext cx="10531078" cy="1336477"/>
          </a:xfrm>
          <a:prstGeom prst="rect">
            <a:avLst/>
          </a:prstGeom>
        </p:spPr>
        <p:txBody>
          <a:bodyPr vert="horz" lIns="0" tIns="342000" rIns="0" bIns="0" rtlCol="0" anchor="t" anchorCtr="0">
            <a:noAutofit/>
          </a:bodyPr>
          <a:lstStyle/>
          <a:p>
            <a:pPr lvl="0"/>
            <a:r>
              <a:rPr lang="de-DE" noProof="0" dirty="0"/>
              <a:t>Mastertitelformat bearbeiten</a:t>
            </a:r>
          </a:p>
        </p:txBody>
      </p:sp>
      <p:sp>
        <p:nvSpPr>
          <p:cNvPr id="3" name="Text Placeholder 2"/>
          <p:cNvSpPr>
            <a:spLocks noGrp="1"/>
          </p:cNvSpPr>
          <p:nvPr>
            <p:ph type="body" idx="1"/>
          </p:nvPr>
        </p:nvSpPr>
        <p:spPr bwMode="gray">
          <a:xfrm>
            <a:off x="830461" y="1741290"/>
            <a:ext cx="10530563" cy="4455914"/>
          </a:xfrm>
          <a:prstGeom prst="rect">
            <a:avLst/>
          </a:prstGeom>
        </p:spPr>
        <p:txBody>
          <a:bodyPr vert="horz" lIns="0" tIns="0" rIns="0" bIns="0" rtlCol="0">
            <a:noAutofit/>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grpSp>
        <p:nvGrpSpPr>
          <p:cNvPr id="12" name="Gruppieren 11">
            <a:extLst>
              <a:ext uri="{FF2B5EF4-FFF2-40B4-BE49-F238E27FC236}">
                <a16:creationId xmlns:a16="http://schemas.microsoft.com/office/drawing/2014/main" id="{B49F7C0A-5F13-4046-9280-FB1F4C66396C}"/>
              </a:ext>
              <a:ext uri="{C183D7F6-B498-43B3-948B-1728B52AA6E4}">
                <adec:decorative xmlns:adec="http://schemas.microsoft.com/office/drawing/2017/decorative" val="1"/>
              </a:ext>
            </a:extLst>
          </p:cNvPr>
          <p:cNvGrpSpPr/>
          <p:nvPr userDrawn="1"/>
        </p:nvGrpSpPr>
        <p:grpSpPr bwMode="gray">
          <a:xfrm>
            <a:off x="-182143" y="391419"/>
            <a:ext cx="168750" cy="5805785"/>
            <a:chOff x="-180000" y="417513"/>
            <a:chExt cx="180000" cy="6192837"/>
          </a:xfrm>
        </p:grpSpPr>
        <p:cxnSp>
          <p:nvCxnSpPr>
            <p:cNvPr id="8" name="Gerader Verbinder 7">
              <a:extLst>
                <a:ext uri="{FF2B5EF4-FFF2-40B4-BE49-F238E27FC236}">
                  <a16:creationId xmlns:a16="http://schemas.microsoft.com/office/drawing/2014/main" id="{B50B15BE-F5CE-46EC-AA89-28576B2F594C}"/>
                </a:ext>
              </a:extLst>
            </p:cNvPr>
            <p:cNvCxnSpPr>
              <a:cxnSpLocks/>
            </p:cNvCxnSpPr>
            <p:nvPr userDrawn="1"/>
          </p:nvCxnSpPr>
          <p:spPr bwMode="gray">
            <a:xfrm>
              <a:off x="-1800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31A58D5B-0F77-4BCF-8F40-8086334C2991}"/>
                </a:ext>
              </a:extLst>
            </p:cNvPr>
            <p:cNvCxnSpPr>
              <a:cxnSpLocks/>
            </p:cNvCxnSpPr>
            <p:nvPr userDrawn="1"/>
          </p:nvCxnSpPr>
          <p:spPr bwMode="gray">
            <a:xfrm>
              <a:off x="-1800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1DE6884-12F1-481D-9652-1DA6D17A7809}"/>
                </a:ext>
              </a:extLst>
            </p:cNvPr>
            <p:cNvCxnSpPr>
              <a:cxnSpLocks/>
            </p:cNvCxnSpPr>
            <p:nvPr userDrawn="1"/>
          </p:nvCxnSpPr>
          <p:spPr bwMode="gray">
            <a:xfrm>
              <a:off x="-1800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9890DDC-AF54-472F-8C1A-08E8CF4557F4}"/>
                </a:ext>
              </a:extLst>
            </p:cNvPr>
            <p:cNvCxnSpPr>
              <a:cxnSpLocks/>
            </p:cNvCxnSpPr>
            <p:nvPr userDrawn="1"/>
          </p:nvCxnSpPr>
          <p:spPr bwMode="gray">
            <a:xfrm>
              <a:off x="-1800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 name="Gruppieren 13">
            <a:extLst>
              <a:ext uri="{FF2B5EF4-FFF2-40B4-BE49-F238E27FC236}">
                <a16:creationId xmlns:a16="http://schemas.microsoft.com/office/drawing/2014/main" id="{5B04E203-37DA-49E0-8077-FC84C0D115EA}"/>
              </a:ext>
              <a:ext uri="{C183D7F6-B498-43B3-948B-1728B52AA6E4}">
                <adec:decorative xmlns:adec="http://schemas.microsoft.com/office/drawing/2017/decorative" val="1"/>
              </a:ext>
            </a:extLst>
          </p:cNvPr>
          <p:cNvGrpSpPr/>
          <p:nvPr userDrawn="1"/>
        </p:nvGrpSpPr>
        <p:grpSpPr bwMode="gray">
          <a:xfrm>
            <a:off x="12207625" y="391419"/>
            <a:ext cx="168750" cy="5805785"/>
            <a:chOff x="13004800" y="417513"/>
            <a:chExt cx="180000" cy="6192837"/>
          </a:xfrm>
        </p:grpSpPr>
        <p:cxnSp>
          <p:nvCxnSpPr>
            <p:cNvPr id="10" name="Gerader Verbinder 9">
              <a:extLst>
                <a:ext uri="{FF2B5EF4-FFF2-40B4-BE49-F238E27FC236}">
                  <a16:creationId xmlns:a16="http://schemas.microsoft.com/office/drawing/2014/main" id="{A05D8C0B-45C6-44B6-AD29-C0589D745854}"/>
                </a:ext>
              </a:extLst>
            </p:cNvPr>
            <p:cNvCxnSpPr>
              <a:cxnSpLocks/>
            </p:cNvCxnSpPr>
            <p:nvPr userDrawn="1"/>
          </p:nvCxnSpPr>
          <p:spPr bwMode="gray">
            <a:xfrm>
              <a:off x="13004800" y="417513"/>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014A53A-C4A5-45E0-A15D-314AD8563DB9}"/>
                </a:ext>
              </a:extLst>
            </p:cNvPr>
            <p:cNvCxnSpPr>
              <a:cxnSpLocks/>
            </p:cNvCxnSpPr>
            <p:nvPr userDrawn="1"/>
          </p:nvCxnSpPr>
          <p:spPr bwMode="gray">
            <a:xfrm>
              <a:off x="13004800" y="1425575"/>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B5C577E-26B9-46BF-9615-859C1364444E}"/>
                </a:ext>
              </a:extLst>
            </p:cNvPr>
            <p:cNvCxnSpPr>
              <a:cxnSpLocks/>
            </p:cNvCxnSpPr>
            <p:nvPr userDrawn="1"/>
          </p:nvCxnSpPr>
          <p:spPr bwMode="gray">
            <a:xfrm>
              <a:off x="13004800" y="6610350"/>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30A2CD38-AD63-421C-9CE1-7D1526F96DB5}"/>
                </a:ext>
              </a:extLst>
            </p:cNvPr>
            <p:cNvCxnSpPr>
              <a:cxnSpLocks/>
            </p:cNvCxnSpPr>
            <p:nvPr userDrawn="1"/>
          </p:nvCxnSpPr>
          <p:spPr bwMode="gray">
            <a:xfrm>
              <a:off x="13004800" y="1857375"/>
              <a:ext cx="18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D5800E6B-5367-4C0B-8582-D711C0533E80}"/>
              </a:ext>
              <a:ext uri="{C183D7F6-B498-43B3-948B-1728B52AA6E4}">
                <adec:decorative xmlns:adec="http://schemas.microsoft.com/office/drawing/2017/decorative" val="1"/>
              </a:ext>
            </a:extLst>
          </p:cNvPr>
          <p:cNvGrpSpPr/>
          <p:nvPr userDrawn="1"/>
        </p:nvGrpSpPr>
        <p:grpSpPr bwMode="gray">
          <a:xfrm>
            <a:off x="426311" y="-189588"/>
            <a:ext cx="10932252" cy="168750"/>
            <a:chOff x="454731" y="-180000"/>
            <a:chExt cx="11661069" cy="180000"/>
          </a:xfrm>
        </p:grpSpPr>
        <p:cxnSp>
          <p:nvCxnSpPr>
            <p:cNvPr id="13" name="Gerader Verbinder 12">
              <a:extLst>
                <a:ext uri="{FF2B5EF4-FFF2-40B4-BE49-F238E27FC236}">
                  <a16:creationId xmlns:a16="http://schemas.microsoft.com/office/drawing/2014/main" id="{AA0F9C05-B7F7-42A8-835B-CCAB43D62312}"/>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45DBB29-A695-4CDE-B8D2-708315788480}"/>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5C0569E-249A-48BF-B596-AD0AA75B0118}"/>
                </a:ext>
              </a:extLst>
            </p:cNvPr>
            <p:cNvCxnSpPr>
              <a:cxnSpLocks/>
            </p:cNvCxnSpPr>
            <p:nvPr userDrawn="1"/>
          </p:nvCxnSpPr>
          <p:spPr bwMode="gray">
            <a:xfrm rot="5400000">
              <a:off x="364731"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0F848E-E9F1-4C3E-AA25-A395C85AA267}"/>
                </a:ext>
              </a:extLst>
            </p:cNvPr>
            <p:cNvCxnSpPr>
              <a:cxnSpLocks/>
            </p:cNvCxnSpPr>
            <p:nvPr userDrawn="1"/>
          </p:nvCxnSpPr>
          <p:spPr bwMode="gray">
            <a:xfrm rot="5400000">
              <a:off x="11596400" y="-90000"/>
              <a:ext cx="180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AC4EE6A3-FF68-4AD3-830B-491A04740746}"/>
              </a:ext>
              <a:ext uri="{C183D7F6-B498-43B3-948B-1728B52AA6E4}">
                <adec:decorative xmlns:adec="http://schemas.microsoft.com/office/drawing/2017/decorative" val="1"/>
              </a:ext>
            </a:extLst>
          </p:cNvPr>
          <p:cNvGrpSpPr/>
          <p:nvPr userDrawn="1"/>
        </p:nvGrpSpPr>
        <p:grpSpPr bwMode="gray">
          <a:xfrm>
            <a:off x="828146" y="6873748"/>
            <a:ext cx="10530416" cy="168750"/>
            <a:chOff x="883356" y="-180000"/>
            <a:chExt cx="11232444" cy="180000"/>
          </a:xfrm>
        </p:grpSpPr>
        <p:cxnSp>
          <p:nvCxnSpPr>
            <p:cNvPr id="26" name="Gerader Verbinder 25">
              <a:extLst>
                <a:ext uri="{FF2B5EF4-FFF2-40B4-BE49-F238E27FC236}">
                  <a16:creationId xmlns:a16="http://schemas.microsoft.com/office/drawing/2014/main" id="{B98EEAF8-C6BA-4EFB-B9DA-E3BD5542C5AC}"/>
                </a:ext>
              </a:extLst>
            </p:cNvPr>
            <p:cNvCxnSpPr>
              <a:cxnSpLocks/>
            </p:cNvCxnSpPr>
            <p:nvPr userDrawn="1"/>
          </p:nvCxnSpPr>
          <p:spPr bwMode="gray">
            <a:xfrm>
              <a:off x="883356"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7EE3B2A-1F13-43A6-B1F9-DE84BD024744}"/>
                </a:ext>
              </a:extLst>
            </p:cNvPr>
            <p:cNvCxnSpPr>
              <a:cxnSpLocks/>
            </p:cNvCxnSpPr>
            <p:nvPr userDrawn="1"/>
          </p:nvCxnSpPr>
          <p:spPr bwMode="gray">
            <a:xfrm>
              <a:off x="12115800" y="-180000"/>
              <a:ext cx="0" cy="180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AD996BDD-B4B9-4A14-BD59-06665BC105F8}"/>
              </a:ext>
              <a:ext uri="{C183D7F6-B498-43B3-948B-1728B52AA6E4}">
                <adec:decorative xmlns:adec="http://schemas.microsoft.com/office/drawing/2017/decorative" val="1"/>
              </a:ext>
            </a:extLst>
          </p:cNvPr>
          <p:cNvSpPr/>
          <p:nvPr userDrawn="1"/>
        </p:nvSpPr>
        <p:spPr bwMode="gray">
          <a:xfrm>
            <a:off x="0" y="6602016"/>
            <a:ext cx="12192000" cy="255984"/>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88"/>
          </a:p>
        </p:txBody>
      </p:sp>
      <p:sp>
        <p:nvSpPr>
          <p:cNvPr id="4" name="Date Placeholder 3">
            <a:extLst>
              <a:ext uri="{C183D7F6-B498-43B3-948B-1728B52AA6E4}">
                <adec:decorative xmlns:adec="http://schemas.microsoft.com/office/drawing/2017/decorative" val="1"/>
              </a:ext>
            </a:extLst>
          </p:cNvPr>
          <p:cNvSpPr>
            <a:spLocks noGrp="1"/>
          </p:cNvSpPr>
          <p:nvPr>
            <p:ph type="dt" sz="half" idx="2"/>
          </p:nvPr>
        </p:nvSpPr>
        <p:spPr bwMode="gray">
          <a:xfrm>
            <a:off x="9740804" y="6602016"/>
            <a:ext cx="1215923" cy="221455"/>
          </a:xfrm>
          <a:prstGeom prst="rect">
            <a:avLst/>
          </a:prstGeom>
        </p:spPr>
        <p:txBody>
          <a:bodyPr vert="horz" lIns="0" tIns="0" rIns="0" bIns="0" rtlCol="0" anchor="ctr"/>
          <a:lstStyle>
            <a:lvl1pPr algn="r">
              <a:defRPr sz="750">
                <a:solidFill>
                  <a:srgbClr val="666666"/>
                </a:solidFill>
              </a:defRPr>
            </a:lvl1pPr>
          </a:lstStyle>
          <a:p>
            <a:fld id="{A9961834-FF9B-4A32-B8EA-ED13AAD40FA7}" type="datetime1">
              <a:rPr lang="de-DE" smtClean="0"/>
              <a:t>17.11.2024</a:t>
            </a:fld>
            <a:endParaRPr lang="de-DE"/>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bwMode="gray">
          <a:xfrm>
            <a:off x="425649" y="6602016"/>
            <a:ext cx="4049614" cy="221455"/>
          </a:xfrm>
          <a:prstGeom prst="rect">
            <a:avLst/>
          </a:prstGeom>
        </p:spPr>
        <p:txBody>
          <a:bodyPr vert="horz" lIns="0" tIns="0" rIns="0" bIns="0" rtlCol="0" anchor="ctr"/>
          <a:lstStyle>
            <a:lvl1pPr algn="l">
              <a:defRPr sz="750">
                <a:solidFill>
                  <a:srgbClr val="666666"/>
                </a:solidFill>
              </a:defRPr>
            </a:lvl1pPr>
          </a:lstStyle>
          <a:p>
            <a:r>
              <a:rPr lang="de-DE"/>
              <a:t>Partner Summit 2024, München</a:t>
            </a:r>
            <a:endParaRPr lang="de-DE" dirty="0"/>
          </a:p>
        </p:txBody>
      </p:sp>
      <p:sp>
        <p:nvSpPr>
          <p:cNvPr id="6" name="Slide Number Placeholder 5">
            <a:extLst>
              <a:ext uri="{C183D7F6-B498-43B3-948B-1728B52AA6E4}">
                <adec:decorative xmlns:adec="http://schemas.microsoft.com/office/drawing/2017/decorative" val="0"/>
              </a:ext>
            </a:extLst>
          </p:cNvPr>
          <p:cNvSpPr>
            <a:spLocks noGrp="1"/>
          </p:cNvSpPr>
          <p:nvPr>
            <p:ph type="sldNum" sz="quarter" idx="4"/>
          </p:nvPr>
        </p:nvSpPr>
        <p:spPr bwMode="gray">
          <a:xfrm>
            <a:off x="10956727" y="6602016"/>
            <a:ext cx="809625" cy="221455"/>
          </a:xfrm>
          <a:prstGeom prst="rect">
            <a:avLst/>
          </a:prstGeom>
        </p:spPr>
        <p:txBody>
          <a:bodyPr vert="horz" lIns="0" tIns="0" rIns="0" bIns="0" rtlCol="0" anchor="ctr"/>
          <a:lstStyle>
            <a:lvl1pPr algn="r">
              <a:defRPr sz="750">
                <a:solidFill>
                  <a:srgbClr val="666666"/>
                </a:solidFill>
              </a:defRPr>
            </a:lvl1pPr>
          </a:lstStyle>
          <a:p>
            <a:fld id="{D612FFA8-16F3-4D16-935C-858579C7B661}" type="slidenum">
              <a:rPr lang="de-DE" smtClean="0"/>
              <a:pPr/>
              <a:t>‹Nr.›</a:t>
            </a:fld>
            <a:endParaRPr lang="de-DE"/>
          </a:p>
        </p:txBody>
      </p:sp>
      <p:sp>
        <p:nvSpPr>
          <p:cNvPr id="18" name="Textfeld 17">
            <a:extLst>
              <a:ext uri="{FF2B5EF4-FFF2-40B4-BE49-F238E27FC236}">
                <a16:creationId xmlns:a16="http://schemas.microsoft.com/office/drawing/2014/main" id="{DA0754E9-1873-EFD8-F089-B683D233E81C}"/>
              </a:ext>
            </a:extLst>
          </p:cNvPr>
          <p:cNvSpPr txBox="1"/>
          <p:nvPr userDrawn="1">
            <p:extLst>
              <p:ext uri="{1162E1C5-73C7-4A58-AE30-91384D911F3F}">
                <p184:classification xmlns:p184="http://schemas.microsoft.com/office/powerpoint/2018/4/main" val="ftr"/>
              </p:ext>
            </p:extLst>
          </p:nvPr>
        </p:nvSpPr>
        <p:spPr>
          <a:xfrm>
            <a:off x="5909191" y="6743700"/>
            <a:ext cx="394395" cy="115416"/>
          </a:xfrm>
          <a:prstGeom prst="rect">
            <a:avLst/>
          </a:prstGeom>
        </p:spPr>
        <p:txBody>
          <a:bodyPr horzOverflow="overflow" lIns="0" tIns="0" rIns="0" bIns="0">
            <a:spAutoFit/>
          </a:bodyPr>
          <a:lstStyle/>
          <a:p>
            <a:pPr algn="l"/>
            <a:r>
              <a:rPr lang="de-DE" sz="750">
                <a:solidFill>
                  <a:srgbClr val="000000"/>
                </a:solidFill>
                <a:latin typeface="Calibri" panose="020F0502020204030204" pitchFamily="34" charset="0"/>
                <a:ea typeface="Calibri" panose="020F0502020204030204" pitchFamily="34" charset="0"/>
                <a:cs typeface="Calibri" panose="020F0502020204030204" pitchFamily="34" charset="0"/>
              </a:rPr>
              <a:t>– Intern –</a:t>
            </a:r>
          </a:p>
        </p:txBody>
      </p:sp>
    </p:spTree>
    <p:extLst>
      <p:ext uri="{BB962C8B-B14F-4D97-AF65-F5344CB8AC3E}">
        <p14:creationId xmlns:p14="http://schemas.microsoft.com/office/powerpoint/2010/main" val="1052957196"/>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Lst>
  <p:hf hdr="0"/>
  <p:txStyles>
    <p:titleStyle>
      <a:lvl1pPr algn="l" defTabSz="914428" rtl="0" eaLnBrk="1" latinLnBrk="0" hangingPunct="1">
        <a:lnSpc>
          <a:spcPct val="100000"/>
        </a:lnSpc>
        <a:spcBef>
          <a:spcPct val="0"/>
        </a:spcBef>
        <a:buNone/>
        <a:defRPr sz="2625" b="1" kern="1200" baseline="0">
          <a:solidFill>
            <a:schemeClr val="tx1"/>
          </a:solidFill>
          <a:latin typeface="+mj-lt"/>
          <a:ea typeface="+mj-ea"/>
          <a:cs typeface="+mj-cs"/>
        </a:defRPr>
      </a:lvl1pPr>
      <a:lvl2pPr eaLnBrk="1" hangingPunct="1">
        <a:defRPr sz="2625" b="1" kern="1200" baseline="0">
          <a:latin typeface="+mj-lt"/>
        </a:defRPr>
      </a:lvl2pPr>
      <a:lvl3pPr eaLnBrk="1" hangingPunct="1">
        <a:defRPr sz="2625" b="1" kern="1200" baseline="0">
          <a:latin typeface="+mj-lt"/>
        </a:defRPr>
      </a:lvl3pPr>
      <a:lvl4pPr eaLnBrk="1" hangingPunct="1">
        <a:defRPr sz="2625" b="1" kern="1200" baseline="0">
          <a:latin typeface="+mj-lt"/>
        </a:defRPr>
      </a:lvl4pPr>
      <a:lvl5pPr eaLnBrk="1" hangingPunct="1">
        <a:defRPr sz="2625" b="1" kern="1200" baseline="0">
          <a:latin typeface="+mj-lt"/>
        </a:defRPr>
      </a:lvl5pPr>
      <a:lvl6pPr eaLnBrk="1" hangingPunct="1">
        <a:defRPr sz="2625" b="1" kern="1200" baseline="0">
          <a:latin typeface="+mj-lt"/>
        </a:defRPr>
      </a:lvl6pPr>
      <a:lvl7pPr eaLnBrk="1" hangingPunct="1">
        <a:defRPr sz="2625" b="1" kern="1200" baseline="0">
          <a:latin typeface="+mj-lt"/>
        </a:defRPr>
      </a:lvl7pPr>
      <a:lvl8pPr eaLnBrk="1" hangingPunct="1">
        <a:defRPr sz="2625" b="1" kern="1200" baseline="0">
          <a:latin typeface="+mj-lt"/>
        </a:defRPr>
      </a:lvl8pPr>
      <a:lvl9pPr eaLnBrk="1" hangingPunct="1">
        <a:defRPr sz="2625" b="1" kern="1200" baseline="0">
          <a:latin typeface="+mj-lt"/>
        </a:defRPr>
      </a:lvl9pPr>
    </p:titleStyle>
    <p:bodyStyle>
      <a:lvl1pPr marL="0" indent="0" algn="l" defTabSz="914428" rtl="0" eaLnBrk="1" latinLnBrk="0" hangingPunct="1">
        <a:lnSpc>
          <a:spcPct val="100000"/>
        </a:lnSpc>
        <a:spcBef>
          <a:spcPts val="469"/>
        </a:spcBef>
        <a:spcAft>
          <a:spcPts val="469"/>
        </a:spcAft>
        <a:buFont typeface="Arial" panose="020B0604020202020204" pitchFamily="34" charset="0"/>
        <a:buNone/>
        <a:defRPr sz="1500" kern="1200">
          <a:solidFill>
            <a:schemeClr val="tx1"/>
          </a:solidFill>
          <a:latin typeface="+mn-lt"/>
          <a:ea typeface="+mn-ea"/>
          <a:cs typeface="+mn-cs"/>
        </a:defRPr>
      </a:lvl1pPr>
      <a:lvl2pPr marL="0" indent="0" algn="l" defTabSz="914428" rtl="0" eaLnBrk="1" latinLnBrk="0" hangingPunct="1">
        <a:lnSpc>
          <a:spcPct val="100000"/>
        </a:lnSpc>
        <a:spcBef>
          <a:spcPts val="469"/>
        </a:spcBef>
        <a:spcAft>
          <a:spcPts val="469"/>
        </a:spcAft>
        <a:buFont typeface="Arial" panose="020B0604020202020204" pitchFamily="34" charset="0"/>
        <a:buNone/>
        <a:defRPr sz="1500" b="1" kern="1200">
          <a:solidFill>
            <a:schemeClr val="tx1"/>
          </a:solidFill>
          <a:latin typeface="+mn-lt"/>
          <a:ea typeface="+mn-ea"/>
          <a:cs typeface="+mn-cs"/>
        </a:defRPr>
      </a:lvl2pPr>
      <a:lvl3pPr marL="202500" indent="-202500" algn="l" defTabSz="914428" rtl="0" eaLnBrk="1" latinLnBrk="0" hangingPunct="1">
        <a:lnSpc>
          <a:spcPct val="100000"/>
        </a:lnSpc>
        <a:spcBef>
          <a:spcPts val="469"/>
        </a:spcBef>
        <a:spcAft>
          <a:spcPts val="469"/>
        </a:spcAft>
        <a:buClr>
          <a:schemeClr val="tx1"/>
        </a:buClr>
        <a:buFont typeface="Wingdings" panose="05000000000000000000" pitchFamily="2" charset="2"/>
        <a:buChar char="§"/>
        <a:defRPr sz="1500" kern="1200">
          <a:solidFill>
            <a:schemeClr val="tx1"/>
          </a:solidFill>
          <a:latin typeface="+mn-lt"/>
          <a:ea typeface="+mn-ea"/>
          <a:cs typeface="+mn-cs"/>
        </a:defRPr>
      </a:lvl3pPr>
      <a:lvl4pPr marL="404813"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4pPr>
      <a:lvl5pPr marL="607500" indent="-202500" algn="l" defTabSz="914428" rtl="0" eaLnBrk="1" latinLnBrk="0" hangingPunct="1">
        <a:lnSpc>
          <a:spcPct val="100000"/>
        </a:lnSpc>
        <a:spcBef>
          <a:spcPts val="0"/>
        </a:spcBef>
        <a:spcAft>
          <a:spcPts val="469"/>
        </a:spcAft>
        <a:buClr>
          <a:schemeClr val="tx1"/>
        </a:buClr>
        <a:buFont typeface="Symbol" panose="05050102010706020507" pitchFamily="18" charset="2"/>
        <a:buChar char="-"/>
        <a:defRPr sz="1500" kern="1200">
          <a:solidFill>
            <a:schemeClr val="tx1"/>
          </a:solidFill>
          <a:latin typeface="+mn-lt"/>
          <a:ea typeface="+mn-ea"/>
          <a:cs typeface="+mn-cs"/>
        </a:defRPr>
      </a:lvl5pPr>
      <a:lvl6pPr marL="202500" indent="-202500" algn="l" defTabSz="914428" rtl="0" eaLnBrk="1" latinLnBrk="0" hangingPunct="1">
        <a:lnSpc>
          <a:spcPct val="100000"/>
        </a:lnSpc>
        <a:spcBef>
          <a:spcPts val="469"/>
        </a:spcBef>
        <a:spcAft>
          <a:spcPts val="469"/>
        </a:spcAft>
        <a:buClr>
          <a:schemeClr val="tx1"/>
        </a:buClr>
        <a:buFont typeface="+mj-lt"/>
        <a:buAutoNum type="arabicPeriod"/>
        <a:defRPr sz="1500" kern="1200">
          <a:solidFill>
            <a:schemeClr val="tx1"/>
          </a:solidFill>
          <a:latin typeface="+mn-lt"/>
          <a:ea typeface="+mn-ea"/>
          <a:cs typeface="+mn-cs"/>
        </a:defRPr>
      </a:lvl6pPr>
      <a:lvl7pPr marL="405000" indent="-202500" algn="l" defTabSz="914428" rtl="0" eaLnBrk="1" latinLnBrk="0" hangingPunct="1">
        <a:lnSpc>
          <a:spcPct val="100000"/>
        </a:lnSpc>
        <a:spcBef>
          <a:spcPts val="0"/>
        </a:spcBef>
        <a:spcAft>
          <a:spcPts val="469"/>
        </a:spcAft>
        <a:buClr>
          <a:schemeClr val="tx1"/>
        </a:buClr>
        <a:buFont typeface="+mj-lt"/>
        <a:buAutoNum type="alphaLcPeriod"/>
        <a:defRPr sz="1500" kern="1200">
          <a:solidFill>
            <a:schemeClr val="tx1"/>
          </a:solidFill>
          <a:latin typeface="+mn-lt"/>
          <a:ea typeface="+mn-ea"/>
          <a:cs typeface="+mn-cs"/>
        </a:defRPr>
      </a:lvl7pPr>
      <a:lvl8pPr marL="0" indent="0" algn="l" defTabSz="914428" rtl="0" eaLnBrk="1" latinLnBrk="0" hangingPunct="1">
        <a:lnSpc>
          <a:spcPct val="100000"/>
        </a:lnSpc>
        <a:spcBef>
          <a:spcPts val="469"/>
        </a:spcBef>
        <a:spcAft>
          <a:spcPts val="469"/>
        </a:spcAft>
        <a:buFont typeface="Arial" panose="020B0604020202020204" pitchFamily="34" charset="0"/>
        <a:buNone/>
        <a:defRPr sz="1875" b="1" kern="1200">
          <a:solidFill>
            <a:schemeClr val="tx1"/>
          </a:solidFill>
          <a:latin typeface="+mn-lt"/>
          <a:ea typeface="+mn-ea"/>
          <a:cs typeface="+mn-cs"/>
        </a:defRPr>
      </a:lvl8pPr>
      <a:lvl9pPr marL="0" indent="0" algn="l" defTabSz="914428" rtl="0" eaLnBrk="1" latinLnBrk="0" hangingPunct="1">
        <a:lnSpc>
          <a:spcPct val="100000"/>
        </a:lnSpc>
        <a:spcBef>
          <a:spcPts val="469"/>
        </a:spcBef>
        <a:spcAft>
          <a:spcPts val="469"/>
        </a:spcAft>
        <a:buFont typeface="Arial" panose="020B0604020202020204" pitchFamily="34" charset="0"/>
        <a:buNone/>
        <a:defRPr sz="750" kern="1200">
          <a:solidFill>
            <a:srgbClr val="666666"/>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6">
          <p15:clr>
            <a:srgbClr val="F26B43"/>
          </p15:clr>
        </p15:guide>
        <p15:guide id="2" pos="7906">
          <p15:clr>
            <a:srgbClr val="A4A3A4"/>
          </p15:clr>
        </p15:guide>
        <p15:guide id="3" pos="558">
          <p15:clr>
            <a:srgbClr val="9FCC3B"/>
          </p15:clr>
        </p15:guide>
        <p15:guide id="4" pos="7634">
          <p15:clr>
            <a:srgbClr val="9FCC3B"/>
          </p15:clr>
        </p15:guide>
        <p15:guide id="5" pos="830">
          <p15:clr>
            <a:srgbClr val="A4A3A4"/>
          </p15:clr>
        </p15:guide>
        <p15:guide id="6" pos="7362">
          <p15:clr>
            <a:srgbClr val="F26B43"/>
          </p15:clr>
        </p15:guide>
        <p15:guide id="7" pos="1102">
          <p15:clr>
            <a:srgbClr val="A4A3A4"/>
          </p15:clr>
        </p15:guide>
        <p15:guide id="8" pos="1374">
          <p15:clr>
            <a:srgbClr val="A4A3A4"/>
          </p15:clr>
        </p15:guide>
        <p15:guide id="9" pos="1647">
          <p15:clr>
            <a:srgbClr val="A4A3A4"/>
          </p15:clr>
        </p15:guide>
        <p15:guide id="10" pos="1919">
          <p15:clr>
            <a:srgbClr val="A4A3A4"/>
          </p15:clr>
        </p15:guide>
        <p15:guide id="11" pos="2191">
          <p15:clr>
            <a:srgbClr val="A4A3A4"/>
          </p15:clr>
        </p15:guide>
        <p15:guide id="12" pos="2463">
          <p15:clr>
            <a:srgbClr val="A4A3A4"/>
          </p15:clr>
        </p15:guide>
        <p15:guide id="13" pos="2735">
          <p15:clr>
            <a:srgbClr val="A4A3A4"/>
          </p15:clr>
        </p15:guide>
        <p15:guide id="14" pos="3007">
          <p15:clr>
            <a:srgbClr val="A4A3A4"/>
          </p15:clr>
        </p15:guide>
        <p15:guide id="15" pos="3280">
          <p15:clr>
            <a:srgbClr val="A4A3A4"/>
          </p15:clr>
        </p15:guide>
        <p15:guide id="16" pos="3552">
          <p15:clr>
            <a:srgbClr val="A4A3A4"/>
          </p15:clr>
        </p15:guide>
        <p15:guide id="17" pos="3824">
          <p15:clr>
            <a:srgbClr val="A4A3A4"/>
          </p15:clr>
        </p15:guide>
        <p15:guide id="18" pos="4096">
          <p15:clr>
            <a:srgbClr val="A4A3A4"/>
          </p15:clr>
        </p15:guide>
        <p15:guide id="19" pos="4368">
          <p15:clr>
            <a:srgbClr val="A4A3A4"/>
          </p15:clr>
        </p15:guide>
        <p15:guide id="20" pos="4640">
          <p15:clr>
            <a:srgbClr val="A4A3A4"/>
          </p15:clr>
        </p15:guide>
        <p15:guide id="21" pos="4912">
          <p15:clr>
            <a:srgbClr val="A4A3A4"/>
          </p15:clr>
        </p15:guide>
        <p15:guide id="22" pos="5185">
          <p15:clr>
            <a:srgbClr val="A4A3A4"/>
          </p15:clr>
        </p15:guide>
        <p15:guide id="23" pos="5457">
          <p15:clr>
            <a:srgbClr val="A4A3A4"/>
          </p15:clr>
        </p15:guide>
        <p15:guide id="24" pos="5729">
          <p15:clr>
            <a:srgbClr val="A4A3A4"/>
          </p15:clr>
        </p15:guide>
        <p15:guide id="25" pos="6001">
          <p15:clr>
            <a:srgbClr val="A4A3A4"/>
          </p15:clr>
        </p15:guide>
        <p15:guide id="26" pos="6273">
          <p15:clr>
            <a:srgbClr val="A4A3A4"/>
          </p15:clr>
        </p15:guide>
        <p15:guide id="27" pos="6545">
          <p15:clr>
            <a:srgbClr val="A4A3A4"/>
          </p15:clr>
        </p15:guide>
        <p15:guide id="28" pos="6818">
          <p15:clr>
            <a:srgbClr val="A4A3A4"/>
          </p15:clr>
        </p15:guide>
        <p15:guide id="29" pos="7089">
          <p15:clr>
            <a:srgbClr val="A4A3A4"/>
          </p15:clr>
        </p15:guide>
        <p15:guide id="30" orient="horz" pos="263">
          <p15:clr>
            <a:srgbClr val="F26B43"/>
          </p15:clr>
        </p15:guide>
        <p15:guide id="31" orient="horz" pos="898">
          <p15:clr>
            <a:srgbClr val="F26B43"/>
          </p15:clr>
        </p15:guide>
        <p15:guide id="32" orient="horz" pos="1170">
          <p15:clr>
            <a:srgbClr val="9FCC3B"/>
          </p15:clr>
        </p15:guide>
        <p15:guide id="33" orient="horz" pos="4164">
          <p15:clr>
            <a:srgbClr val="9FCC3B"/>
          </p15:clr>
        </p15:guide>
        <p15:guide id="34" orient="horz" pos="1442">
          <p15:clr>
            <a:srgbClr val="A4A3A4"/>
          </p15:clr>
        </p15:guide>
        <p15:guide id="35" orient="horz" pos="1714">
          <p15:clr>
            <a:srgbClr val="A4A3A4"/>
          </p15:clr>
        </p15:guide>
        <p15:guide id="36" orient="horz" pos="1986">
          <p15:clr>
            <a:srgbClr val="A4A3A4"/>
          </p15:clr>
        </p15:guide>
        <p15:guide id="37" orient="horz" pos="2259">
          <p15:clr>
            <a:srgbClr val="A4A3A4"/>
          </p15:clr>
        </p15:guide>
        <p15:guide id="38" orient="horz" pos="2531">
          <p15:clr>
            <a:srgbClr val="A4A3A4"/>
          </p15:clr>
        </p15:guide>
        <p15:guide id="39" orient="horz" pos="2803">
          <p15:clr>
            <a:srgbClr val="A4A3A4"/>
          </p15:clr>
        </p15:guide>
        <p15:guide id="40" orient="horz" pos="3075">
          <p15:clr>
            <a:srgbClr val="A4A3A4"/>
          </p15:clr>
        </p15:guide>
        <p15:guide id="41" orient="horz" pos="3347">
          <p15:clr>
            <a:srgbClr val="A4A3A4"/>
          </p15:clr>
        </p15:guide>
        <p15:guide id="42" orient="horz" pos="3619">
          <p15:clr>
            <a:srgbClr val="A4A3A4"/>
          </p15:clr>
        </p15:guide>
        <p15:guide id="43" orient="horz" pos="3892">
          <p15:clr>
            <a:srgbClr val="A4A3A4"/>
          </p15:clr>
        </p15:guide>
        <p15:guide id="44" orient="horz" pos="443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4.xml"/><Relationship Id="rId4" Type="http://schemas.openxmlformats.org/officeDocument/2006/relationships/image" Target="../media/image2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hyperlink" Target="https://datev.readyplace.net/public/tutorial/63aaecbfd74916be889b6256?op=start" TargetMode="External"/><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hyperlink" Target="https://www.datev.de/web/de/loesungen/steuerberater/klassisches-kanzleigeschaeft/buchfuehrung-erstellen/automatisierungsservices/?stat_Mparam=int_url_datev_asr" TargetMode="External"/><Relationship Id="rId4" Type="http://schemas.openxmlformats.org/officeDocument/2006/relationships/image" Target="../media/image40.png"/><Relationship Id="rId9" Type="http://schemas.openxmlformats.org/officeDocument/2006/relationships/hyperlink" Target="https://www.youtube.com/watch?v=Pq-B2jw7U3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hyperlink" Target="http://www.datev.de/ki-werkstatt" TargetMode="External"/><Relationship Id="rId4" Type="http://schemas.openxmlformats.org/officeDocument/2006/relationships/hyperlink" Target="http://www.datev.de/k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www.microsoft.com/de-de/microsoft-copilot"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hyperlink" Target="https://adoption.microsoft.com/de-de/copilot/" TargetMode="Externa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hyperlink" Target="https://isa.datev.de/"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4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BA1D043-23D6-474A-9AAE-030FA79C3CE9}"/>
              </a:ext>
            </a:extLst>
          </p:cNvPr>
          <p:cNvSpPr>
            <a:spLocks noGrp="1"/>
          </p:cNvSpPr>
          <p:nvPr>
            <p:ph type="title"/>
          </p:nvPr>
        </p:nvSpPr>
        <p:spPr>
          <a:xfrm>
            <a:off x="1235273" y="2755990"/>
            <a:ext cx="4050357" cy="1616246"/>
          </a:xfrm>
        </p:spPr>
        <p:txBody>
          <a:bodyPr/>
          <a:lstStyle/>
          <a:p>
            <a:r>
              <a:rPr lang="de-DE" sz="4000" dirty="0">
                <a:gradFill>
                  <a:gsLst>
                    <a:gs pos="100000">
                      <a:schemeClr val="tx2"/>
                    </a:gs>
                    <a:gs pos="15000">
                      <a:schemeClr val="bg2"/>
                    </a:gs>
                  </a:gsLst>
                  <a:lin ang="18600000" scaled="0"/>
                </a:gradFill>
              </a:rPr>
              <a:t>KI in der Steuerberatung</a:t>
            </a:r>
          </a:p>
        </p:txBody>
      </p:sp>
      <p:sp>
        <p:nvSpPr>
          <p:cNvPr id="19" name="Untertitel 18">
            <a:extLst>
              <a:ext uri="{FF2B5EF4-FFF2-40B4-BE49-F238E27FC236}">
                <a16:creationId xmlns:a16="http://schemas.microsoft.com/office/drawing/2014/main" id="{6DE88D32-D217-4B6E-9E43-B9C4BF9A112B}"/>
              </a:ext>
            </a:extLst>
          </p:cNvPr>
          <p:cNvSpPr>
            <a:spLocks noGrp="1"/>
          </p:cNvSpPr>
          <p:nvPr>
            <p:ph type="subTitle" idx="1"/>
          </p:nvPr>
        </p:nvSpPr>
        <p:spPr>
          <a:xfrm>
            <a:off x="1236017" y="4576465"/>
            <a:ext cx="4050357" cy="270000"/>
          </a:xfrm>
        </p:spPr>
        <p:txBody>
          <a:bodyPr/>
          <a:lstStyle/>
          <a:p>
            <a:r>
              <a:rPr lang="de-DE" sz="1600" dirty="0"/>
              <a:t>Impulsvortrag an der Technischen Hochschule Nürnberg Georg Simon Ohm</a:t>
            </a:r>
          </a:p>
        </p:txBody>
      </p:sp>
      <p:sp>
        <p:nvSpPr>
          <p:cNvPr id="20" name="Textplatzhalter 19">
            <a:extLst>
              <a:ext uri="{FF2B5EF4-FFF2-40B4-BE49-F238E27FC236}">
                <a16:creationId xmlns:a16="http://schemas.microsoft.com/office/drawing/2014/main" id="{036797E4-9B94-47F7-8007-9A9083E866E1}"/>
              </a:ext>
            </a:extLst>
          </p:cNvPr>
          <p:cNvSpPr>
            <a:spLocks noGrp="1"/>
          </p:cNvSpPr>
          <p:nvPr>
            <p:ph type="body" sz="quarter" idx="13"/>
          </p:nvPr>
        </p:nvSpPr>
        <p:spPr>
          <a:xfrm>
            <a:off x="1235273" y="5250012"/>
            <a:ext cx="4050357" cy="270000"/>
          </a:xfrm>
        </p:spPr>
        <p:txBody>
          <a:bodyPr/>
          <a:lstStyle/>
          <a:p>
            <a:r>
              <a:rPr lang="de-DE" sz="1600" b="1" dirty="0"/>
              <a:t>Referent: Markus Dittrich, DATEV eG</a:t>
            </a:r>
          </a:p>
        </p:txBody>
      </p:sp>
      <p:sp>
        <p:nvSpPr>
          <p:cNvPr id="2" name="Datumsplatzhalter 1">
            <a:extLst>
              <a:ext uri="{FF2B5EF4-FFF2-40B4-BE49-F238E27FC236}">
                <a16:creationId xmlns:a16="http://schemas.microsoft.com/office/drawing/2014/main" id="{B796BC5B-D8CE-43C6-93CF-5B001BEF61EE}"/>
              </a:ext>
            </a:extLst>
          </p:cNvPr>
          <p:cNvSpPr>
            <a:spLocks noGrp="1"/>
          </p:cNvSpPr>
          <p:nvPr>
            <p:ph type="dt" sz="half" idx="10"/>
          </p:nvPr>
        </p:nvSpPr>
        <p:spPr>
          <a:xfrm>
            <a:off x="1235273" y="5724240"/>
            <a:ext cx="4050357" cy="255984"/>
          </a:xfrm>
        </p:spPr>
        <p:txBody>
          <a:bodyPr/>
          <a:lstStyle/>
          <a:p>
            <a:pPr marL="0" marR="0" lvl="0" indent="0" algn="l" defTabSz="428625"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effectLst/>
                <a:uLnTx/>
                <a:uFillTx/>
                <a:latin typeface="Segoe UI"/>
                <a:ea typeface="+mn-ea"/>
                <a:cs typeface="+mn-cs"/>
              </a:rPr>
              <a:t>Montag, 24.06.2024</a:t>
            </a:r>
          </a:p>
        </p:txBody>
      </p:sp>
      <p:sp>
        <p:nvSpPr>
          <p:cNvPr id="3" name="Fußzeilenplatzhalter 2">
            <a:extLst>
              <a:ext uri="{FF2B5EF4-FFF2-40B4-BE49-F238E27FC236}">
                <a16:creationId xmlns:a16="http://schemas.microsoft.com/office/drawing/2014/main" id="{BCE8887D-D91B-44B0-B3AE-C21BFE9B9ECD}"/>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l" defTabSz="428625" rtl="0" eaLnBrk="1" fontAlgn="auto" latinLnBrk="0" hangingPunct="1">
              <a:lnSpc>
                <a:spcPct val="100000"/>
              </a:lnSpc>
              <a:spcBef>
                <a:spcPts val="0"/>
              </a:spcBef>
              <a:spcAft>
                <a:spcPts val="0"/>
              </a:spcAft>
              <a:buClrTx/>
              <a:buSzTx/>
              <a:buFontTx/>
              <a:buNone/>
              <a:tabLst/>
              <a:defRPr/>
            </a:pPr>
            <a:r>
              <a:rPr kumimoji="0" lang="de-DE" sz="750" b="0" i="0" u="none" strike="noStrike" kern="1200" cap="none" spc="0" normalizeH="0" baseline="0" noProof="0" dirty="0">
                <a:ln>
                  <a:noFill/>
                </a:ln>
                <a:noFill/>
                <a:effectLst/>
                <a:uLnTx/>
                <a:uFillTx/>
                <a:latin typeface="Segoe UI"/>
                <a:ea typeface="+mn-ea"/>
                <a:cs typeface="+mn-cs"/>
              </a:rPr>
              <a:t>Hier kann eine Fußzeile stehen</a:t>
            </a:r>
          </a:p>
        </p:txBody>
      </p:sp>
      <p:sp>
        <p:nvSpPr>
          <p:cNvPr id="5" name="Foliennummernplatzhalter 4">
            <a:extLst>
              <a:ext uri="{FF2B5EF4-FFF2-40B4-BE49-F238E27FC236}">
                <a16:creationId xmlns:a16="http://schemas.microsoft.com/office/drawing/2014/main" id="{C477BD18-7AE2-4A9F-8F56-A66D14D7FC5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428625" rtl="0" eaLnBrk="1" fontAlgn="auto" latinLnBrk="0" hangingPunct="1">
              <a:lnSpc>
                <a:spcPct val="100000"/>
              </a:lnSpc>
              <a:spcBef>
                <a:spcPts val="0"/>
              </a:spcBef>
              <a:spcAft>
                <a:spcPts val="0"/>
              </a:spcAft>
              <a:buClrTx/>
              <a:buSzTx/>
              <a:buFontTx/>
              <a:buNone/>
              <a:tabLst/>
              <a:defRPr/>
            </a:pPr>
            <a:fld id="{D612FFA8-16F3-4D16-935C-858579C7B661}" type="slidenum">
              <a:rPr kumimoji="0" lang="de-DE" sz="750" b="0" i="0" u="none" strike="noStrike" kern="1200" cap="none" spc="0" normalizeH="0" baseline="0" noProof="0">
                <a:ln>
                  <a:noFill/>
                </a:ln>
                <a:noFill/>
                <a:effectLst/>
                <a:uLnTx/>
                <a:uFillTx/>
                <a:latin typeface="Segoe UI"/>
                <a:ea typeface="+mn-ea"/>
                <a:cs typeface="+mn-cs"/>
              </a:rPr>
              <a:pPr marL="0" marR="0" lvl="0" indent="0" algn="r" defTabSz="428625" rtl="0" eaLnBrk="1" fontAlgn="auto" latinLnBrk="0" hangingPunct="1">
                <a:lnSpc>
                  <a:spcPct val="100000"/>
                </a:lnSpc>
                <a:spcBef>
                  <a:spcPts val="0"/>
                </a:spcBef>
                <a:spcAft>
                  <a:spcPts val="0"/>
                </a:spcAft>
                <a:buClrTx/>
                <a:buSzTx/>
                <a:buFontTx/>
                <a:buNone/>
                <a:tabLst/>
                <a:defRPr/>
              </a:pPr>
              <a:t>1</a:t>
            </a:fld>
            <a:endParaRPr kumimoji="0" lang="de-DE" sz="750" b="0" i="0" u="none" strike="noStrike" kern="1200" cap="none" spc="0" normalizeH="0" baseline="0" noProof="0" dirty="0">
              <a:ln>
                <a:noFill/>
              </a:ln>
              <a:noFill/>
              <a:effectLst/>
              <a:uLnTx/>
              <a:uFillTx/>
              <a:latin typeface="Segoe UI"/>
              <a:ea typeface="+mn-ea"/>
              <a:cs typeface="+mn-cs"/>
            </a:endParaRPr>
          </a:p>
        </p:txBody>
      </p:sp>
      <p:pic>
        <p:nvPicPr>
          <p:cNvPr id="10" name="Grafik 9">
            <a:extLst>
              <a:ext uri="{FF2B5EF4-FFF2-40B4-BE49-F238E27FC236}">
                <a16:creationId xmlns:a16="http://schemas.microsoft.com/office/drawing/2014/main" id="{5C09E65C-D563-96A3-688E-B49FAA2CBBC5}"/>
              </a:ext>
            </a:extLst>
          </p:cNvPr>
          <p:cNvPicPr>
            <a:picLocks noChangeAspect="1"/>
          </p:cNvPicPr>
          <p:nvPr/>
        </p:nvPicPr>
        <p:blipFill>
          <a:blip r:embed="rId2"/>
          <a:stretch>
            <a:fillRect/>
          </a:stretch>
        </p:blipFill>
        <p:spPr>
          <a:xfrm>
            <a:off x="4273298" y="1337988"/>
            <a:ext cx="1012333" cy="1012333"/>
          </a:xfrm>
          <a:prstGeom prst="rect">
            <a:avLst/>
          </a:prstGeom>
        </p:spPr>
      </p:pic>
      <p:pic>
        <p:nvPicPr>
          <p:cNvPr id="9" name="Bildplatzhalter 5">
            <a:extLst>
              <a:ext uri="{FF2B5EF4-FFF2-40B4-BE49-F238E27FC236}">
                <a16:creationId xmlns:a16="http://schemas.microsoft.com/office/drawing/2014/main" id="{F679E482-8DD7-BDAC-FA1F-05BBD63CFA4B}"/>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0" y="0"/>
            <a:ext cx="12192000" cy="6858000"/>
          </a:xfrm>
        </p:spPr>
      </p:pic>
    </p:spTree>
    <p:extLst>
      <p:ext uri="{BB962C8B-B14F-4D97-AF65-F5344CB8AC3E}">
        <p14:creationId xmlns:p14="http://schemas.microsoft.com/office/powerpoint/2010/main" val="1243907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32F08A2-7333-841C-AAA9-B071FE258C58}"/>
              </a:ext>
            </a:extLst>
          </p:cNvPr>
          <p:cNvSpPr>
            <a:spLocks noGrp="1"/>
          </p:cNvSpPr>
          <p:nvPr>
            <p:ph type="title"/>
          </p:nvPr>
        </p:nvSpPr>
        <p:spPr>
          <a:xfrm>
            <a:off x="425648" y="0"/>
            <a:ext cx="9853765" cy="1336477"/>
          </a:xfrm>
        </p:spPr>
        <p:txBody>
          <a:bodyPr/>
          <a:lstStyle/>
          <a:p>
            <a:r>
              <a:rPr lang="de-DE" dirty="0"/>
              <a:t>Zeit bis zum Erreichen von 100 Millionen Nutzern in Monaten</a:t>
            </a:r>
          </a:p>
        </p:txBody>
      </p:sp>
      <p:sp>
        <p:nvSpPr>
          <p:cNvPr id="5" name="Foliennummernplatzhalter 4">
            <a:extLst>
              <a:ext uri="{FF2B5EF4-FFF2-40B4-BE49-F238E27FC236}">
                <a16:creationId xmlns:a16="http://schemas.microsoft.com/office/drawing/2014/main" id="{662AC00B-E7C4-1070-EACB-1C71A64AB69E}"/>
              </a:ext>
            </a:extLst>
          </p:cNvPr>
          <p:cNvSpPr>
            <a:spLocks noGrp="1"/>
          </p:cNvSpPr>
          <p:nvPr>
            <p:ph type="sldNum" sz="quarter" idx="12"/>
          </p:nvPr>
        </p:nvSpPr>
        <p:spPr/>
        <p:txBody>
          <a:bodyPr/>
          <a:lstStyle/>
          <a:p>
            <a:fld id="{D612FFA8-16F3-4D16-935C-858579C7B661}" type="slidenum">
              <a:rPr lang="de-DE" smtClean="0"/>
              <a:pPr/>
              <a:t>10</a:t>
            </a:fld>
            <a:endParaRPr lang="de-DE"/>
          </a:p>
        </p:txBody>
      </p:sp>
      <p:grpSp>
        <p:nvGrpSpPr>
          <p:cNvPr id="46" name="Gruppieren 45">
            <a:extLst>
              <a:ext uri="{FF2B5EF4-FFF2-40B4-BE49-F238E27FC236}">
                <a16:creationId xmlns:a16="http://schemas.microsoft.com/office/drawing/2014/main" id="{1DFF68D8-882F-A1F8-ACC3-208508EDBAFE}"/>
              </a:ext>
            </a:extLst>
          </p:cNvPr>
          <p:cNvGrpSpPr/>
          <p:nvPr/>
        </p:nvGrpSpPr>
        <p:grpSpPr>
          <a:xfrm>
            <a:off x="422357" y="1330523"/>
            <a:ext cx="10935893" cy="4860727"/>
            <a:chOff x="275963" y="1418967"/>
            <a:chExt cx="11868605" cy="5394324"/>
          </a:xfrm>
        </p:grpSpPr>
        <p:sp>
          <p:nvSpPr>
            <p:cNvPr id="17" name="Textplatzhalter 11">
              <a:extLst>
                <a:ext uri="{FF2B5EF4-FFF2-40B4-BE49-F238E27FC236}">
                  <a16:creationId xmlns:a16="http://schemas.microsoft.com/office/drawing/2014/main" id="{1E824728-487F-1BC3-02C1-0DDDB5EDF5DE}"/>
                </a:ext>
              </a:extLst>
            </p:cNvPr>
            <p:cNvSpPr txBox="1">
              <a:spLocks/>
            </p:cNvSpPr>
            <p:nvPr/>
          </p:nvSpPr>
          <p:spPr>
            <a:xfrm>
              <a:off x="275963" y="1418967"/>
              <a:ext cx="11868605" cy="5394324"/>
            </a:xfrm>
            <a:prstGeom prst="roundRect">
              <a:avLst>
                <a:gd name="adj" fmla="val 12163"/>
              </a:avLst>
            </a:prstGeom>
            <a:solidFill>
              <a:srgbClr val="869FA2">
                <a:alpha val="70000"/>
              </a:srgbClr>
            </a:solidFill>
          </p:spPr>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a:endParaRPr lang="de-DE" sz="938" b="1">
                <a:solidFill>
                  <a:schemeClr val="bg1"/>
                </a:solidFill>
              </a:endParaRPr>
            </a:p>
          </p:txBody>
        </p:sp>
        <p:sp>
          <p:nvSpPr>
            <p:cNvPr id="9" name="Rechteck: abgerundete Ecken 8">
              <a:extLst>
                <a:ext uri="{FF2B5EF4-FFF2-40B4-BE49-F238E27FC236}">
                  <a16:creationId xmlns:a16="http://schemas.microsoft.com/office/drawing/2014/main" id="{64DE8D72-A742-15D8-1019-1601009495F2}"/>
                </a:ext>
              </a:extLst>
            </p:cNvPr>
            <p:cNvSpPr/>
            <p:nvPr/>
          </p:nvSpPr>
          <p:spPr bwMode="gray">
            <a:xfrm>
              <a:off x="1155700" y="2267856"/>
              <a:ext cx="673100" cy="40640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a:p>
          </p:txBody>
        </p:sp>
        <p:sp>
          <p:nvSpPr>
            <p:cNvPr id="10" name="Rechteck: abgerundete Ecken 9">
              <a:extLst>
                <a:ext uri="{FF2B5EF4-FFF2-40B4-BE49-F238E27FC236}">
                  <a16:creationId xmlns:a16="http://schemas.microsoft.com/office/drawing/2014/main" id="{A94F3CA3-7E59-A93A-0AAE-EE064D716756}"/>
                </a:ext>
              </a:extLst>
            </p:cNvPr>
            <p:cNvSpPr/>
            <p:nvPr/>
          </p:nvSpPr>
          <p:spPr bwMode="gray">
            <a:xfrm>
              <a:off x="2507645" y="2445656"/>
              <a:ext cx="673100" cy="38862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1" name="Rechteck: abgerundete Ecken 10">
              <a:extLst>
                <a:ext uri="{FF2B5EF4-FFF2-40B4-BE49-F238E27FC236}">
                  <a16:creationId xmlns:a16="http://schemas.microsoft.com/office/drawing/2014/main" id="{FD2F134A-6485-82AE-2B4B-C3D3BD97252F}"/>
                </a:ext>
              </a:extLst>
            </p:cNvPr>
            <p:cNvSpPr/>
            <p:nvPr/>
          </p:nvSpPr>
          <p:spPr bwMode="gray">
            <a:xfrm>
              <a:off x="6563480" y="4058556"/>
              <a:ext cx="673100" cy="22733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2" name="Rechteck: abgerundete Ecken 11">
              <a:extLst>
                <a:ext uri="{FF2B5EF4-FFF2-40B4-BE49-F238E27FC236}">
                  <a16:creationId xmlns:a16="http://schemas.microsoft.com/office/drawing/2014/main" id="{23AC9841-CE33-B529-C6F2-652B9A5CBA31}"/>
                </a:ext>
              </a:extLst>
            </p:cNvPr>
            <p:cNvSpPr/>
            <p:nvPr/>
          </p:nvSpPr>
          <p:spPr bwMode="gray">
            <a:xfrm>
              <a:off x="5211535" y="3220356"/>
              <a:ext cx="673100" cy="31115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3" name="Rechteck: abgerundete Ecken 12">
              <a:extLst>
                <a:ext uri="{FF2B5EF4-FFF2-40B4-BE49-F238E27FC236}">
                  <a16:creationId xmlns:a16="http://schemas.microsoft.com/office/drawing/2014/main" id="{0B2F21BB-A846-0EC6-1447-E5D2DA4C58D8}"/>
                </a:ext>
              </a:extLst>
            </p:cNvPr>
            <p:cNvSpPr/>
            <p:nvPr/>
          </p:nvSpPr>
          <p:spPr bwMode="gray">
            <a:xfrm>
              <a:off x="3859590" y="2763156"/>
              <a:ext cx="673100" cy="35687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4" name="Rechteck: abgerundete Ecken 13">
              <a:extLst>
                <a:ext uri="{FF2B5EF4-FFF2-40B4-BE49-F238E27FC236}">
                  <a16:creationId xmlns:a16="http://schemas.microsoft.com/office/drawing/2014/main" id="{0DA1B228-3232-054E-B959-F9887C9D7C5B}"/>
                </a:ext>
              </a:extLst>
            </p:cNvPr>
            <p:cNvSpPr/>
            <p:nvPr/>
          </p:nvSpPr>
          <p:spPr bwMode="gray">
            <a:xfrm>
              <a:off x="7915425" y="4617356"/>
              <a:ext cx="673100" cy="1714500"/>
            </a:xfrm>
            <a:prstGeom prst="roundRect">
              <a:avLst>
                <a:gd name="adj" fmla="val 409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5" name="Rechteck: abgerundete Ecken 14">
              <a:extLst>
                <a:ext uri="{FF2B5EF4-FFF2-40B4-BE49-F238E27FC236}">
                  <a16:creationId xmlns:a16="http://schemas.microsoft.com/office/drawing/2014/main" id="{A9EBEBA7-34F7-95B5-871A-F59E9C604AE0}"/>
                </a:ext>
              </a:extLst>
            </p:cNvPr>
            <p:cNvSpPr/>
            <p:nvPr/>
          </p:nvSpPr>
          <p:spPr bwMode="gray">
            <a:xfrm>
              <a:off x="10619315" y="6204856"/>
              <a:ext cx="673100" cy="127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16" name="Rechteck: abgerundete Ecken 15">
              <a:extLst>
                <a:ext uri="{FF2B5EF4-FFF2-40B4-BE49-F238E27FC236}">
                  <a16:creationId xmlns:a16="http://schemas.microsoft.com/office/drawing/2014/main" id="{EE89063A-7C92-2BFE-002B-216FE11EE521}"/>
                </a:ext>
              </a:extLst>
            </p:cNvPr>
            <p:cNvSpPr/>
            <p:nvPr/>
          </p:nvSpPr>
          <p:spPr bwMode="gray">
            <a:xfrm>
              <a:off x="9267370" y="5988956"/>
              <a:ext cx="673100" cy="3429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a:spcBef>
                  <a:spcPts val="469"/>
                </a:spcBef>
                <a:spcAft>
                  <a:spcPts val="469"/>
                </a:spcAft>
              </a:pPr>
              <a:endParaRPr lang="de-DE" sz="1500" err="1"/>
            </a:p>
          </p:txBody>
        </p:sp>
        <p:sp>
          <p:nvSpPr>
            <p:cNvPr id="38" name="Textfeld 37">
              <a:extLst>
                <a:ext uri="{FF2B5EF4-FFF2-40B4-BE49-F238E27FC236}">
                  <a16:creationId xmlns:a16="http://schemas.microsoft.com/office/drawing/2014/main" id="{D5954319-9084-9DF9-0833-75CC216A7C31}"/>
                </a:ext>
              </a:extLst>
            </p:cNvPr>
            <p:cNvSpPr txBox="1"/>
            <p:nvPr/>
          </p:nvSpPr>
          <p:spPr bwMode="gray">
            <a:xfrm>
              <a:off x="9386113" y="5683752"/>
              <a:ext cx="423808" cy="264433"/>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9</a:t>
              </a:r>
            </a:p>
          </p:txBody>
        </p:sp>
        <p:sp>
          <p:nvSpPr>
            <p:cNvPr id="39" name="Textfeld 38">
              <a:extLst>
                <a:ext uri="{FF2B5EF4-FFF2-40B4-BE49-F238E27FC236}">
                  <a16:creationId xmlns:a16="http://schemas.microsoft.com/office/drawing/2014/main" id="{BCA97FF7-FEFF-95B0-B0BB-01F276245FAC}"/>
                </a:ext>
              </a:extLst>
            </p:cNvPr>
            <p:cNvSpPr txBox="1"/>
            <p:nvPr/>
          </p:nvSpPr>
          <p:spPr bwMode="gray">
            <a:xfrm>
              <a:off x="10743959" y="5889102"/>
              <a:ext cx="423808" cy="264433"/>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a:solidFill>
                    <a:schemeClr val="bg1"/>
                  </a:solidFill>
                </a:rPr>
                <a:t>2</a:t>
              </a:r>
            </a:p>
          </p:txBody>
        </p:sp>
        <p:sp>
          <p:nvSpPr>
            <p:cNvPr id="40" name="Textfeld 39">
              <a:extLst>
                <a:ext uri="{FF2B5EF4-FFF2-40B4-BE49-F238E27FC236}">
                  <a16:creationId xmlns:a16="http://schemas.microsoft.com/office/drawing/2014/main" id="{61505BEA-571B-9C5E-2723-DC2F94EB921D}"/>
                </a:ext>
              </a:extLst>
            </p:cNvPr>
            <p:cNvSpPr txBox="1"/>
            <p:nvPr/>
          </p:nvSpPr>
          <p:spPr bwMode="gray">
            <a:xfrm>
              <a:off x="8040070" y="4283072"/>
              <a:ext cx="423808" cy="264433"/>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30</a:t>
              </a:r>
            </a:p>
          </p:txBody>
        </p:sp>
        <p:sp>
          <p:nvSpPr>
            <p:cNvPr id="41" name="Textfeld 40">
              <a:extLst>
                <a:ext uri="{FF2B5EF4-FFF2-40B4-BE49-F238E27FC236}">
                  <a16:creationId xmlns:a16="http://schemas.microsoft.com/office/drawing/2014/main" id="{DD3B1E9C-CA01-C24B-936D-9F4ED3A4F67D}"/>
                </a:ext>
              </a:extLst>
            </p:cNvPr>
            <p:cNvSpPr txBox="1"/>
            <p:nvPr/>
          </p:nvSpPr>
          <p:spPr bwMode="gray">
            <a:xfrm>
              <a:off x="6688124" y="3739231"/>
              <a:ext cx="423808" cy="264433"/>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41</a:t>
              </a:r>
            </a:p>
          </p:txBody>
        </p:sp>
        <p:sp>
          <p:nvSpPr>
            <p:cNvPr id="42" name="Textfeld 41">
              <a:extLst>
                <a:ext uri="{FF2B5EF4-FFF2-40B4-BE49-F238E27FC236}">
                  <a16:creationId xmlns:a16="http://schemas.microsoft.com/office/drawing/2014/main" id="{B6FEF5FF-153B-8E92-EDAB-A326A9CDC731}"/>
                </a:ext>
              </a:extLst>
            </p:cNvPr>
            <p:cNvSpPr txBox="1"/>
            <p:nvPr/>
          </p:nvSpPr>
          <p:spPr bwMode="gray">
            <a:xfrm>
              <a:off x="5336180" y="2885087"/>
              <a:ext cx="423808" cy="264433"/>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55</a:t>
              </a:r>
            </a:p>
          </p:txBody>
        </p:sp>
        <p:sp>
          <p:nvSpPr>
            <p:cNvPr id="43" name="Textfeld 42">
              <a:extLst>
                <a:ext uri="{FF2B5EF4-FFF2-40B4-BE49-F238E27FC236}">
                  <a16:creationId xmlns:a16="http://schemas.microsoft.com/office/drawing/2014/main" id="{2221D13D-85EA-D33A-0032-F973E1729001}"/>
                </a:ext>
              </a:extLst>
            </p:cNvPr>
            <p:cNvSpPr txBox="1"/>
            <p:nvPr/>
          </p:nvSpPr>
          <p:spPr bwMode="gray">
            <a:xfrm>
              <a:off x="4036377" y="2415830"/>
              <a:ext cx="319523" cy="312382"/>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61</a:t>
              </a:r>
            </a:p>
          </p:txBody>
        </p:sp>
        <p:sp>
          <p:nvSpPr>
            <p:cNvPr id="44" name="Textfeld 43">
              <a:extLst>
                <a:ext uri="{FF2B5EF4-FFF2-40B4-BE49-F238E27FC236}">
                  <a16:creationId xmlns:a16="http://schemas.microsoft.com/office/drawing/2014/main" id="{62AC9B5A-1601-B455-4A9B-3D9F72BEC6A5}"/>
                </a:ext>
              </a:extLst>
            </p:cNvPr>
            <p:cNvSpPr txBox="1"/>
            <p:nvPr/>
          </p:nvSpPr>
          <p:spPr bwMode="gray">
            <a:xfrm>
              <a:off x="2632289" y="2147145"/>
              <a:ext cx="423808" cy="207831"/>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70</a:t>
              </a:r>
            </a:p>
          </p:txBody>
        </p:sp>
        <p:sp>
          <p:nvSpPr>
            <p:cNvPr id="45" name="Textfeld 44">
              <a:extLst>
                <a:ext uri="{FF2B5EF4-FFF2-40B4-BE49-F238E27FC236}">
                  <a16:creationId xmlns:a16="http://schemas.microsoft.com/office/drawing/2014/main" id="{50C115F7-53BF-5400-9BEA-29A104DA3494}"/>
                </a:ext>
              </a:extLst>
            </p:cNvPr>
            <p:cNvSpPr txBox="1"/>
            <p:nvPr/>
          </p:nvSpPr>
          <p:spPr bwMode="gray">
            <a:xfrm>
              <a:off x="1280344" y="1939314"/>
              <a:ext cx="423808" cy="207831"/>
            </a:xfrm>
            <a:prstGeom prst="rect">
              <a:avLst/>
            </a:prstGeom>
            <a:noFill/>
          </p:spPr>
          <p:txBody>
            <a:bodyPr wrap="square" lIns="0" tIns="0" rIns="0" bIns="0" rtlCol="0" anchor="ctr">
              <a:noAutofit/>
            </a:bodyPr>
            <a:lstStyle/>
            <a:p>
              <a:pPr algn="ctr">
                <a:spcBef>
                  <a:spcPts val="469"/>
                </a:spcBef>
                <a:spcAft>
                  <a:spcPts val="469"/>
                </a:spcAft>
                <a:buClr>
                  <a:schemeClr val="bg2"/>
                </a:buClr>
              </a:pPr>
              <a:r>
                <a:rPr lang="de-DE" sz="1500" b="1" dirty="0">
                  <a:solidFill>
                    <a:schemeClr val="bg1"/>
                  </a:solidFill>
                </a:rPr>
                <a:t>78</a:t>
              </a:r>
            </a:p>
          </p:txBody>
        </p:sp>
        <p:sp>
          <p:nvSpPr>
            <p:cNvPr id="47" name="Textfeld 46">
              <a:extLst>
                <a:ext uri="{FF2B5EF4-FFF2-40B4-BE49-F238E27FC236}">
                  <a16:creationId xmlns:a16="http://schemas.microsoft.com/office/drawing/2014/main" id="{910DADFB-C55B-4E86-056A-8771D4C65651}"/>
                </a:ext>
              </a:extLst>
            </p:cNvPr>
            <p:cNvSpPr txBox="1"/>
            <p:nvPr/>
          </p:nvSpPr>
          <p:spPr bwMode="gray">
            <a:xfrm>
              <a:off x="641670" y="6369598"/>
              <a:ext cx="1701157" cy="30778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a:solidFill>
                    <a:schemeClr val="bg1"/>
                  </a:solidFill>
                </a:rPr>
                <a:t>Google </a:t>
              </a:r>
              <a:r>
                <a:rPr lang="de-DE" sz="1500" b="1" dirty="0" err="1">
                  <a:solidFill>
                    <a:schemeClr val="bg1"/>
                  </a:solidFill>
                </a:rPr>
                <a:t>Translate</a:t>
              </a:r>
              <a:endParaRPr lang="de-DE" sz="1500" b="1" dirty="0">
                <a:solidFill>
                  <a:schemeClr val="bg1"/>
                </a:solidFill>
              </a:endParaRPr>
            </a:p>
          </p:txBody>
        </p:sp>
        <p:sp>
          <p:nvSpPr>
            <p:cNvPr id="48" name="Textfeld 47">
              <a:extLst>
                <a:ext uri="{FF2B5EF4-FFF2-40B4-BE49-F238E27FC236}">
                  <a16:creationId xmlns:a16="http://schemas.microsoft.com/office/drawing/2014/main" id="{DDC1E65F-A5B4-F2B0-C13B-E741F1C1C052}"/>
                </a:ext>
              </a:extLst>
            </p:cNvPr>
            <p:cNvSpPr txBox="1"/>
            <p:nvPr/>
          </p:nvSpPr>
          <p:spPr bwMode="gray">
            <a:xfrm>
              <a:off x="2569054" y="6366800"/>
              <a:ext cx="550280"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a:solidFill>
                    <a:schemeClr val="bg1"/>
                  </a:solidFill>
                </a:rPr>
                <a:t>Uber</a:t>
              </a:r>
            </a:p>
          </p:txBody>
        </p:sp>
        <p:sp>
          <p:nvSpPr>
            <p:cNvPr id="49" name="Textfeld 48">
              <a:extLst>
                <a:ext uri="{FF2B5EF4-FFF2-40B4-BE49-F238E27FC236}">
                  <a16:creationId xmlns:a16="http://schemas.microsoft.com/office/drawing/2014/main" id="{02D88850-5CBB-A8A8-71FA-E6B46B104370}"/>
                </a:ext>
              </a:extLst>
            </p:cNvPr>
            <p:cNvSpPr txBox="1"/>
            <p:nvPr/>
          </p:nvSpPr>
          <p:spPr bwMode="gray">
            <a:xfrm>
              <a:off x="3691694" y="6366800"/>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err="1">
                  <a:solidFill>
                    <a:schemeClr val="bg1"/>
                  </a:solidFill>
                </a:rPr>
                <a:t>Telegram</a:t>
              </a:r>
              <a:endParaRPr lang="de-DE" sz="1500" b="1" dirty="0">
                <a:solidFill>
                  <a:schemeClr val="bg1"/>
                </a:solidFill>
              </a:endParaRPr>
            </a:p>
          </p:txBody>
        </p:sp>
        <p:sp>
          <p:nvSpPr>
            <p:cNvPr id="50" name="Textfeld 49">
              <a:extLst>
                <a:ext uri="{FF2B5EF4-FFF2-40B4-BE49-F238E27FC236}">
                  <a16:creationId xmlns:a16="http://schemas.microsoft.com/office/drawing/2014/main" id="{C3762184-E776-B661-4FF6-7B4324597065}"/>
                </a:ext>
              </a:extLst>
            </p:cNvPr>
            <p:cNvSpPr txBox="1"/>
            <p:nvPr/>
          </p:nvSpPr>
          <p:spPr bwMode="gray">
            <a:xfrm>
              <a:off x="5037737" y="6363496"/>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a:solidFill>
                    <a:schemeClr val="bg1"/>
                  </a:solidFill>
                </a:rPr>
                <a:t>Spotify</a:t>
              </a:r>
            </a:p>
          </p:txBody>
        </p:sp>
        <p:sp>
          <p:nvSpPr>
            <p:cNvPr id="51" name="Textfeld 50">
              <a:extLst>
                <a:ext uri="{FF2B5EF4-FFF2-40B4-BE49-F238E27FC236}">
                  <a16:creationId xmlns:a16="http://schemas.microsoft.com/office/drawing/2014/main" id="{4E59CED6-E113-B4FA-ACE3-0176EDACDBEF}"/>
                </a:ext>
              </a:extLst>
            </p:cNvPr>
            <p:cNvSpPr txBox="1"/>
            <p:nvPr/>
          </p:nvSpPr>
          <p:spPr bwMode="gray">
            <a:xfrm>
              <a:off x="6389682" y="6363496"/>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a:solidFill>
                    <a:schemeClr val="bg1"/>
                  </a:solidFill>
                </a:rPr>
                <a:t>Pinterest</a:t>
              </a:r>
            </a:p>
          </p:txBody>
        </p:sp>
        <p:sp>
          <p:nvSpPr>
            <p:cNvPr id="52" name="Textfeld 51">
              <a:extLst>
                <a:ext uri="{FF2B5EF4-FFF2-40B4-BE49-F238E27FC236}">
                  <a16:creationId xmlns:a16="http://schemas.microsoft.com/office/drawing/2014/main" id="{69A70899-9BBF-B371-039D-DB15056292FA}"/>
                </a:ext>
              </a:extLst>
            </p:cNvPr>
            <p:cNvSpPr txBox="1"/>
            <p:nvPr/>
          </p:nvSpPr>
          <p:spPr bwMode="gray">
            <a:xfrm>
              <a:off x="7741627" y="6376226"/>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a:solidFill>
                    <a:schemeClr val="bg1"/>
                  </a:solidFill>
                </a:rPr>
                <a:t>Instagram</a:t>
              </a:r>
            </a:p>
          </p:txBody>
        </p:sp>
        <p:sp>
          <p:nvSpPr>
            <p:cNvPr id="53" name="Textfeld 52">
              <a:extLst>
                <a:ext uri="{FF2B5EF4-FFF2-40B4-BE49-F238E27FC236}">
                  <a16:creationId xmlns:a16="http://schemas.microsoft.com/office/drawing/2014/main" id="{8C94992D-0A4B-8D79-C7BC-3D7E1F33778A}"/>
                </a:ext>
              </a:extLst>
            </p:cNvPr>
            <p:cNvSpPr txBox="1"/>
            <p:nvPr/>
          </p:nvSpPr>
          <p:spPr bwMode="gray">
            <a:xfrm>
              <a:off x="9087670" y="6363496"/>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dirty="0" err="1">
                  <a:solidFill>
                    <a:schemeClr val="bg1"/>
                  </a:solidFill>
                </a:rPr>
                <a:t>TikTok</a:t>
              </a:r>
              <a:endParaRPr lang="de-DE" sz="1500" b="1" dirty="0">
                <a:solidFill>
                  <a:schemeClr val="bg1"/>
                </a:solidFill>
              </a:endParaRPr>
            </a:p>
          </p:txBody>
        </p:sp>
        <p:sp>
          <p:nvSpPr>
            <p:cNvPr id="54" name="Textfeld 53">
              <a:extLst>
                <a:ext uri="{FF2B5EF4-FFF2-40B4-BE49-F238E27FC236}">
                  <a16:creationId xmlns:a16="http://schemas.microsoft.com/office/drawing/2014/main" id="{66AA9D1C-FC33-1AC9-730E-84291E1B09A6}"/>
                </a:ext>
              </a:extLst>
            </p:cNvPr>
            <p:cNvSpPr txBox="1"/>
            <p:nvPr/>
          </p:nvSpPr>
          <p:spPr bwMode="gray">
            <a:xfrm>
              <a:off x="10445517" y="6360192"/>
              <a:ext cx="1020694" cy="374738"/>
            </a:xfrm>
            <a:prstGeom prst="rect">
              <a:avLst/>
            </a:prstGeom>
            <a:noFill/>
          </p:spPr>
          <p:txBody>
            <a:bodyPr wrap="square" lIns="0" tIns="0" rIns="0" bIns="0" rtlCol="0">
              <a:noAutofit/>
            </a:bodyPr>
            <a:lstStyle/>
            <a:p>
              <a:pPr algn="ctr">
                <a:spcBef>
                  <a:spcPts val="469"/>
                </a:spcBef>
                <a:spcAft>
                  <a:spcPts val="469"/>
                </a:spcAft>
                <a:buClr>
                  <a:schemeClr val="bg2"/>
                </a:buClr>
              </a:pPr>
              <a:r>
                <a:rPr lang="de-DE" sz="1500" b="1" err="1">
                  <a:solidFill>
                    <a:schemeClr val="bg1"/>
                  </a:solidFill>
                </a:rPr>
                <a:t>ChatGPT</a:t>
              </a:r>
              <a:endParaRPr lang="de-DE" sz="1500" b="1">
                <a:solidFill>
                  <a:schemeClr val="bg1"/>
                </a:solidFill>
              </a:endParaRPr>
            </a:p>
          </p:txBody>
        </p:sp>
      </p:grpSp>
      <p:sp>
        <p:nvSpPr>
          <p:cNvPr id="55" name="Textfeld 54">
            <a:extLst>
              <a:ext uri="{FF2B5EF4-FFF2-40B4-BE49-F238E27FC236}">
                <a16:creationId xmlns:a16="http://schemas.microsoft.com/office/drawing/2014/main" id="{15239091-3A61-37C7-E355-36731D73749C}"/>
              </a:ext>
            </a:extLst>
          </p:cNvPr>
          <p:cNvSpPr txBox="1"/>
          <p:nvPr/>
        </p:nvSpPr>
        <p:spPr bwMode="gray">
          <a:xfrm>
            <a:off x="10586357" y="6393656"/>
            <a:ext cx="1605643" cy="208360"/>
          </a:xfrm>
          <a:prstGeom prst="rect">
            <a:avLst/>
          </a:prstGeom>
          <a:noFill/>
        </p:spPr>
        <p:txBody>
          <a:bodyPr wrap="square" lIns="0" tIns="0" rIns="0" bIns="0" rtlCol="0">
            <a:noAutofit/>
          </a:bodyPr>
          <a:lstStyle/>
          <a:p>
            <a:pPr>
              <a:spcBef>
                <a:spcPts val="469"/>
              </a:spcBef>
              <a:spcAft>
                <a:spcPts val="469"/>
              </a:spcAft>
              <a:buClr>
                <a:schemeClr val="bg2"/>
              </a:buClr>
            </a:pPr>
            <a:r>
              <a:rPr lang="de-DE" sz="938">
                <a:solidFill>
                  <a:schemeClr val="bg1"/>
                </a:solidFill>
              </a:rPr>
              <a:t>Quelle: UBS/Yahoo Finance</a:t>
            </a:r>
          </a:p>
        </p:txBody>
      </p:sp>
      <p:sp>
        <p:nvSpPr>
          <p:cNvPr id="2" name="Datumsplatzhalter 1">
            <a:extLst>
              <a:ext uri="{FF2B5EF4-FFF2-40B4-BE49-F238E27FC236}">
                <a16:creationId xmlns:a16="http://schemas.microsoft.com/office/drawing/2014/main" id="{699D724C-9AE8-BAC8-19E6-618D46547A15}"/>
              </a:ext>
            </a:extLst>
          </p:cNvPr>
          <p:cNvSpPr>
            <a:spLocks noGrp="1"/>
          </p:cNvSpPr>
          <p:nvPr>
            <p:ph type="dt" sz="half" idx="10"/>
          </p:nvPr>
        </p:nvSpPr>
        <p:spPr/>
        <p:txBody>
          <a:bodyPr/>
          <a:lstStyle/>
          <a:p>
            <a:fld id="{539F027E-3BCB-4C4F-A7AF-51FD28E3AEE7}" type="datetime1">
              <a:rPr lang="de-DE" smtClean="0"/>
              <a:t>17.11.2024</a:t>
            </a:fld>
            <a:endParaRPr lang="de-DE"/>
          </a:p>
        </p:txBody>
      </p:sp>
    </p:spTree>
    <p:extLst>
      <p:ext uri="{BB962C8B-B14F-4D97-AF65-F5344CB8AC3E}">
        <p14:creationId xmlns:p14="http://schemas.microsoft.com/office/powerpoint/2010/main" val="30255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FCA6D-DDE0-7BB1-0A99-3128B627C79D}"/>
              </a:ext>
            </a:extLst>
          </p:cNvPr>
          <p:cNvSpPr>
            <a:spLocks noGrp="1"/>
          </p:cNvSpPr>
          <p:nvPr>
            <p:ph type="title"/>
          </p:nvPr>
        </p:nvSpPr>
        <p:spPr>
          <a:xfrm>
            <a:off x="1476621" y="1424674"/>
            <a:ext cx="9238758" cy="4008652"/>
          </a:xfrm>
        </p:spPr>
        <p:txBody>
          <a:bodyPr anchor="ctr"/>
          <a:lstStyle/>
          <a:p>
            <a:pPr marL="457200" indent="-457200" algn="ctr" defTabSz="428625">
              <a:spcBef>
                <a:spcPts val="469"/>
              </a:spcBef>
              <a:spcAft>
                <a:spcPts val="469"/>
              </a:spcAft>
              <a:defRPr/>
            </a:pPr>
            <a:r>
              <a:rPr lang="de-DE" sz="4400" b="1" dirty="0">
                <a:solidFill>
                  <a:prstClr val="white"/>
                </a:solidFill>
                <a:latin typeface="Segoe UI"/>
              </a:rPr>
              <a:t>Wie kann künstliche Intelligenz heute im Kanzleialltag eingesetzt werden?</a:t>
            </a:r>
            <a:br>
              <a:rPr lang="de-DE" sz="2625" b="1" dirty="0">
                <a:solidFill>
                  <a:prstClr val="white"/>
                </a:solidFill>
                <a:latin typeface="Segoe UI"/>
              </a:rPr>
            </a:br>
            <a:endParaRPr lang="de-DE" sz="2625" b="1" dirty="0">
              <a:solidFill>
                <a:prstClr val="white"/>
              </a:solidFill>
              <a:latin typeface="Segoe UI"/>
            </a:endParaRPr>
          </a:p>
        </p:txBody>
      </p:sp>
      <p:sp>
        <p:nvSpPr>
          <p:cNvPr id="3" name="Datumsplatzhalter 2">
            <a:extLst>
              <a:ext uri="{FF2B5EF4-FFF2-40B4-BE49-F238E27FC236}">
                <a16:creationId xmlns:a16="http://schemas.microsoft.com/office/drawing/2014/main" id="{2C2474CE-F03D-A711-F496-FB03E8C38ACD}"/>
              </a:ext>
            </a:extLst>
          </p:cNvPr>
          <p:cNvSpPr>
            <a:spLocks noGrp="1"/>
          </p:cNvSpPr>
          <p:nvPr>
            <p:ph type="dt" sz="half" idx="10"/>
          </p:nvPr>
        </p:nvSpPr>
        <p:spPr/>
        <p:txBody>
          <a:bodyPr/>
          <a:lstStyle/>
          <a:p>
            <a:fld id="{CD905CC8-7F65-42F6-82F5-22A5103EE426}" type="datetime1">
              <a:rPr lang="de-DE" smtClean="0"/>
              <a:t>17.11.2024</a:t>
            </a:fld>
            <a:endParaRPr lang="de-DE"/>
          </a:p>
        </p:txBody>
      </p:sp>
      <p:sp>
        <p:nvSpPr>
          <p:cNvPr id="4" name="Foliennummernplatzhalter 3">
            <a:extLst>
              <a:ext uri="{FF2B5EF4-FFF2-40B4-BE49-F238E27FC236}">
                <a16:creationId xmlns:a16="http://schemas.microsoft.com/office/drawing/2014/main" id="{87624ECA-28E0-BE79-AFF7-7407EDC7C8B4}"/>
              </a:ext>
            </a:extLst>
          </p:cNvPr>
          <p:cNvSpPr>
            <a:spLocks noGrp="1"/>
          </p:cNvSpPr>
          <p:nvPr>
            <p:ph type="sldNum" sz="quarter" idx="12"/>
          </p:nvPr>
        </p:nvSpPr>
        <p:spPr/>
        <p:txBody>
          <a:bodyPr/>
          <a:lstStyle/>
          <a:p>
            <a:fld id="{D612FFA8-16F3-4D16-935C-858579C7B661}" type="slidenum">
              <a:rPr lang="de-DE" smtClean="0"/>
              <a:pPr/>
              <a:t>11</a:t>
            </a:fld>
            <a:endParaRPr lang="de-DE"/>
          </a:p>
        </p:txBody>
      </p:sp>
    </p:spTree>
    <p:extLst>
      <p:ext uri="{BB962C8B-B14F-4D97-AF65-F5344CB8AC3E}">
        <p14:creationId xmlns:p14="http://schemas.microsoft.com/office/powerpoint/2010/main" val="146393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5AF02CE-48F6-D7D7-ACB2-AA59D50939FF}"/>
              </a:ext>
            </a:extLst>
          </p:cNvPr>
          <p:cNvSpPr>
            <a:spLocks noGrp="1"/>
          </p:cNvSpPr>
          <p:nvPr>
            <p:ph type="dt" sz="half" idx="10"/>
          </p:nvPr>
        </p:nvSpPr>
        <p:spPr/>
        <p:txBody>
          <a:bodyPr/>
          <a:lstStyle/>
          <a:p>
            <a:fld id="{EB4E62BD-9994-47C1-B0D6-164866B9D068}" type="datetime1">
              <a:rPr lang="de-DE" smtClean="0"/>
              <a:t>17.11.2024</a:t>
            </a:fld>
            <a:endParaRPr lang="de-DE"/>
          </a:p>
        </p:txBody>
      </p:sp>
      <p:sp>
        <p:nvSpPr>
          <p:cNvPr id="4" name="Foliennummernplatzhalter 3">
            <a:extLst>
              <a:ext uri="{FF2B5EF4-FFF2-40B4-BE49-F238E27FC236}">
                <a16:creationId xmlns:a16="http://schemas.microsoft.com/office/drawing/2014/main" id="{6E218C45-23B2-47B6-26E9-679865E60472}"/>
              </a:ext>
            </a:extLst>
          </p:cNvPr>
          <p:cNvSpPr>
            <a:spLocks noGrp="1"/>
          </p:cNvSpPr>
          <p:nvPr>
            <p:ph type="sldNum" sz="quarter" idx="12"/>
          </p:nvPr>
        </p:nvSpPr>
        <p:spPr/>
        <p:txBody>
          <a:bodyPr/>
          <a:lstStyle/>
          <a:p>
            <a:fld id="{D612FFA8-16F3-4D16-935C-858579C7B661}" type="slidenum">
              <a:rPr lang="de-DE" smtClean="0"/>
              <a:pPr/>
              <a:t>12</a:t>
            </a:fld>
            <a:endParaRPr lang="de-DE"/>
          </a:p>
        </p:txBody>
      </p:sp>
      <p:pic>
        <p:nvPicPr>
          <p:cNvPr id="10" name="Grafik 9">
            <a:extLst>
              <a:ext uri="{FF2B5EF4-FFF2-40B4-BE49-F238E27FC236}">
                <a16:creationId xmlns:a16="http://schemas.microsoft.com/office/drawing/2014/main" id="{EB344BFD-E793-D79C-A1B0-5B06B86DE81C}"/>
              </a:ext>
            </a:extLst>
          </p:cNvPr>
          <p:cNvPicPr>
            <a:picLocks noChangeAspect="1"/>
          </p:cNvPicPr>
          <p:nvPr/>
        </p:nvPicPr>
        <p:blipFill>
          <a:blip r:embed="rId3"/>
          <a:stretch>
            <a:fillRect/>
          </a:stretch>
        </p:blipFill>
        <p:spPr>
          <a:xfrm>
            <a:off x="0" y="1"/>
            <a:ext cx="12192000" cy="6602016"/>
          </a:xfrm>
          <a:prstGeom prst="rect">
            <a:avLst/>
          </a:prstGeom>
        </p:spPr>
      </p:pic>
    </p:spTree>
    <p:extLst>
      <p:ext uri="{BB962C8B-B14F-4D97-AF65-F5344CB8AC3E}">
        <p14:creationId xmlns:p14="http://schemas.microsoft.com/office/powerpoint/2010/main" val="1808308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CA6CB5EF-133F-03AA-840C-4AFA6E4983A2}"/>
              </a:ext>
            </a:extLst>
          </p:cNvPr>
          <p:cNvPicPr>
            <a:picLocks noChangeAspect="1"/>
          </p:cNvPicPr>
          <p:nvPr/>
        </p:nvPicPr>
        <p:blipFill>
          <a:blip r:embed="rId3"/>
          <a:stretch>
            <a:fillRect/>
          </a:stretch>
        </p:blipFill>
        <p:spPr>
          <a:xfrm>
            <a:off x="6164434" y="1622963"/>
            <a:ext cx="4600337" cy="2486840"/>
          </a:xfrm>
          <a:prstGeom prst="rect">
            <a:avLst/>
          </a:prstGeom>
        </p:spPr>
      </p:pic>
      <p:sp>
        <p:nvSpPr>
          <p:cNvPr id="4" name="Titel 3">
            <a:extLst>
              <a:ext uri="{FF2B5EF4-FFF2-40B4-BE49-F238E27FC236}">
                <a16:creationId xmlns:a16="http://schemas.microsoft.com/office/drawing/2014/main" id="{11B96581-5668-C4C9-40A2-BDCE39B5A3CC}"/>
              </a:ext>
            </a:extLst>
          </p:cNvPr>
          <p:cNvSpPr>
            <a:spLocks noGrp="1"/>
          </p:cNvSpPr>
          <p:nvPr>
            <p:ph type="title"/>
          </p:nvPr>
        </p:nvSpPr>
        <p:spPr/>
        <p:txBody>
          <a:bodyPr/>
          <a:lstStyle/>
          <a:p>
            <a:r>
              <a:rPr lang="de-DE" dirty="0"/>
              <a:t>Grundlegende Begriffe für KI</a:t>
            </a:r>
          </a:p>
        </p:txBody>
      </p:sp>
      <p:sp>
        <p:nvSpPr>
          <p:cNvPr id="3" name="Foliennummernplatzhalter 2">
            <a:extLst>
              <a:ext uri="{FF2B5EF4-FFF2-40B4-BE49-F238E27FC236}">
                <a16:creationId xmlns:a16="http://schemas.microsoft.com/office/drawing/2014/main" id="{5CCF14A0-09DF-934C-DDB5-6635899DF9D6}"/>
              </a:ext>
            </a:extLst>
          </p:cNvPr>
          <p:cNvSpPr>
            <a:spLocks noGrp="1"/>
          </p:cNvSpPr>
          <p:nvPr>
            <p:ph type="sldNum" sz="quarter" idx="12"/>
          </p:nvPr>
        </p:nvSpPr>
        <p:spPr/>
        <p:txBody>
          <a:bodyPr/>
          <a:lstStyle/>
          <a:p>
            <a:pPr defTabSz="428625">
              <a:defRPr/>
            </a:pPr>
            <a:fld id="{D612FFA8-16F3-4D16-935C-858579C7B661}" type="slidenum">
              <a:rPr lang="de-DE" dirty="0">
                <a:latin typeface="Segoe UI"/>
              </a:rPr>
              <a:pPr defTabSz="428625">
                <a:defRPr/>
              </a:pPr>
              <a:t>13</a:t>
            </a:fld>
            <a:endParaRPr lang="de-DE">
              <a:latin typeface="Segoe UI"/>
            </a:endParaRPr>
          </a:p>
        </p:txBody>
      </p:sp>
      <p:grpSp>
        <p:nvGrpSpPr>
          <p:cNvPr id="17" name="Gruppieren 16">
            <a:extLst>
              <a:ext uri="{FF2B5EF4-FFF2-40B4-BE49-F238E27FC236}">
                <a16:creationId xmlns:a16="http://schemas.microsoft.com/office/drawing/2014/main" id="{9D818B5F-82E3-E749-8A34-53B9EA4BF121}"/>
              </a:ext>
            </a:extLst>
          </p:cNvPr>
          <p:cNvGrpSpPr/>
          <p:nvPr/>
        </p:nvGrpSpPr>
        <p:grpSpPr>
          <a:xfrm>
            <a:off x="457159" y="910301"/>
            <a:ext cx="5400000" cy="5400000"/>
            <a:chOff x="4426410" y="-270434"/>
            <a:chExt cx="4500000" cy="4505165"/>
          </a:xfrm>
        </p:grpSpPr>
        <p:sp>
          <p:nvSpPr>
            <p:cNvPr id="6" name="Ellipse 5">
              <a:extLst>
                <a:ext uri="{FF2B5EF4-FFF2-40B4-BE49-F238E27FC236}">
                  <a16:creationId xmlns:a16="http://schemas.microsoft.com/office/drawing/2014/main" id="{29304108-9376-DC56-1E7A-02C5F85BE838}"/>
                </a:ext>
                <a:ext uri="{C183D7F6-B498-43B3-948B-1728B52AA6E4}">
                  <adec:decorative xmlns:adec="http://schemas.microsoft.com/office/drawing/2017/decorative" val="1"/>
                </a:ext>
              </a:extLst>
            </p:cNvPr>
            <p:cNvSpPr>
              <a:spLocks/>
            </p:cNvSpPr>
            <p:nvPr/>
          </p:nvSpPr>
          <p:spPr bwMode="gray">
            <a:xfrm>
              <a:off x="4426410" y="-270434"/>
              <a:ext cx="4500000" cy="4500000"/>
            </a:xfrm>
            <a:prstGeom prst="ellipse">
              <a:avLst/>
            </a:prstGeom>
            <a:solidFill>
              <a:schemeClr val="bg1">
                <a:alpha val="20000"/>
              </a:schemeClr>
            </a:solidFill>
            <a:ln>
              <a:noFill/>
            </a:ln>
            <a:effectLst>
              <a:outerShdw blurRad="317500" dist="266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defTabSz="428625">
                <a:spcBef>
                  <a:spcPts val="469"/>
                </a:spcBef>
                <a:spcAft>
                  <a:spcPts val="469"/>
                </a:spcAft>
                <a:buFont typeface="Wingdings" panose="05000000000000000000" pitchFamily="2" charset="2"/>
                <a:buChar char="§"/>
                <a:defRPr/>
              </a:pPr>
              <a:endParaRPr lang="de-DE" sz="1500">
                <a:solidFill>
                  <a:prstClr val="white"/>
                </a:solidFill>
                <a:latin typeface="Segoe UI"/>
              </a:endParaRPr>
            </a:p>
          </p:txBody>
        </p:sp>
        <p:sp>
          <p:nvSpPr>
            <p:cNvPr id="9" name="Ellipse 8">
              <a:extLst>
                <a:ext uri="{FF2B5EF4-FFF2-40B4-BE49-F238E27FC236}">
                  <a16:creationId xmlns:a16="http://schemas.microsoft.com/office/drawing/2014/main" id="{C9ABAD88-CFCE-21D8-AA5D-401D95BE83D9}"/>
                </a:ext>
              </a:extLst>
            </p:cNvPr>
            <p:cNvSpPr>
              <a:spLocks/>
            </p:cNvSpPr>
            <p:nvPr/>
          </p:nvSpPr>
          <p:spPr bwMode="gray">
            <a:xfrm>
              <a:off x="4966410" y="809566"/>
              <a:ext cx="3420000" cy="3420000"/>
            </a:xfrm>
            <a:prstGeom prst="ellipse">
              <a:avLst/>
            </a:prstGeom>
            <a:solidFill>
              <a:schemeClr val="bg1">
                <a:alpha val="20000"/>
              </a:schemeClr>
            </a:solidFill>
            <a:ln>
              <a:noFill/>
            </a:ln>
            <a:effectLst>
              <a:outerShdw blurRad="317500" dist="266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defTabSz="428625">
                <a:spcBef>
                  <a:spcPts val="469"/>
                </a:spcBef>
                <a:spcAft>
                  <a:spcPts val="469"/>
                </a:spcAft>
                <a:buFont typeface="Wingdings" panose="05000000000000000000" pitchFamily="2" charset="2"/>
                <a:buChar char="§"/>
                <a:defRPr/>
              </a:pPr>
              <a:endParaRPr lang="de-DE" sz="1500">
                <a:solidFill>
                  <a:prstClr val="white"/>
                </a:solidFill>
                <a:latin typeface="Segoe UI"/>
              </a:endParaRPr>
            </a:p>
          </p:txBody>
        </p:sp>
        <p:sp>
          <p:nvSpPr>
            <p:cNvPr id="12" name="Ellipse 11">
              <a:extLst>
                <a:ext uri="{FF2B5EF4-FFF2-40B4-BE49-F238E27FC236}">
                  <a16:creationId xmlns:a16="http://schemas.microsoft.com/office/drawing/2014/main" id="{54EED0A6-71FB-B3D2-CE5F-D194FA9EF17C}"/>
                </a:ext>
              </a:extLst>
            </p:cNvPr>
            <p:cNvSpPr>
              <a:spLocks/>
            </p:cNvSpPr>
            <p:nvPr/>
          </p:nvSpPr>
          <p:spPr bwMode="gray">
            <a:xfrm>
              <a:off x="5508894" y="1894731"/>
              <a:ext cx="2340000" cy="2340000"/>
            </a:xfrm>
            <a:prstGeom prst="ellipse">
              <a:avLst/>
            </a:prstGeom>
            <a:solidFill>
              <a:schemeClr val="bg1">
                <a:alpha val="20000"/>
              </a:schemeClr>
            </a:solidFill>
            <a:ln>
              <a:noFill/>
            </a:ln>
            <a:effectLst>
              <a:outerShdw blurRad="317500" dist="266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defTabSz="428625">
                <a:spcBef>
                  <a:spcPts val="469"/>
                </a:spcBef>
                <a:spcAft>
                  <a:spcPts val="469"/>
                </a:spcAft>
                <a:buFont typeface="Wingdings" panose="05000000000000000000" pitchFamily="2" charset="2"/>
                <a:buChar char="§"/>
                <a:defRPr/>
              </a:pPr>
              <a:endParaRPr lang="de-DE" sz="1500">
                <a:solidFill>
                  <a:prstClr val="white"/>
                </a:solidFill>
                <a:latin typeface="Segoe UI"/>
              </a:endParaRPr>
            </a:p>
          </p:txBody>
        </p:sp>
        <p:grpSp>
          <p:nvGrpSpPr>
            <p:cNvPr id="14" name="Gruppieren 13">
              <a:extLst>
                <a:ext uri="{FF2B5EF4-FFF2-40B4-BE49-F238E27FC236}">
                  <a16:creationId xmlns:a16="http://schemas.microsoft.com/office/drawing/2014/main" id="{14822E08-64ED-718D-AB44-34C6125F9547}"/>
                </a:ext>
                <a:ext uri="{C183D7F6-B498-43B3-948B-1728B52AA6E4}">
                  <adec:decorative xmlns:adec="http://schemas.microsoft.com/office/drawing/2017/decorative" val="1"/>
                </a:ext>
              </a:extLst>
            </p:cNvPr>
            <p:cNvGrpSpPr/>
            <p:nvPr/>
          </p:nvGrpSpPr>
          <p:grpSpPr>
            <a:xfrm>
              <a:off x="5780144" y="2880679"/>
              <a:ext cx="1368000" cy="1293749"/>
              <a:chOff x="8210988" y="1804899"/>
              <a:chExt cx="2340000" cy="2212991"/>
            </a:xfrm>
          </p:grpSpPr>
          <p:sp>
            <p:nvSpPr>
              <p:cNvPr id="15" name="Ellipse 14">
                <a:extLst>
                  <a:ext uri="{FF2B5EF4-FFF2-40B4-BE49-F238E27FC236}">
                    <a16:creationId xmlns:a16="http://schemas.microsoft.com/office/drawing/2014/main" id="{FA7A6D33-41EA-41FD-8660-1DA555F5B186}"/>
                  </a:ext>
                </a:extLst>
              </p:cNvPr>
              <p:cNvSpPr>
                <a:spLocks/>
              </p:cNvSpPr>
              <p:nvPr/>
            </p:nvSpPr>
            <p:spPr bwMode="gray">
              <a:xfrm>
                <a:off x="8210988" y="1804899"/>
                <a:ext cx="2340000" cy="2212991"/>
              </a:xfrm>
              <a:prstGeom prst="ellipse">
                <a:avLst/>
              </a:prstGeom>
              <a:solidFill>
                <a:schemeClr val="bg1">
                  <a:alpha val="20000"/>
                </a:schemeClr>
              </a:solidFill>
              <a:ln>
                <a:noFill/>
              </a:ln>
              <a:effectLst>
                <a:outerShdw blurRad="317500" dist="266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marL="202500" indent="-202500" defTabSz="428625">
                  <a:spcBef>
                    <a:spcPts val="469"/>
                  </a:spcBef>
                  <a:spcAft>
                    <a:spcPts val="469"/>
                  </a:spcAft>
                  <a:buFont typeface="Wingdings" panose="05000000000000000000" pitchFamily="2" charset="2"/>
                  <a:buChar char="§"/>
                  <a:defRPr/>
                </a:pPr>
                <a:endParaRPr lang="de-DE" sz="1500">
                  <a:solidFill>
                    <a:prstClr val="white"/>
                  </a:solidFill>
                  <a:latin typeface="Segoe UI"/>
                </a:endParaRPr>
              </a:p>
            </p:txBody>
          </p:sp>
          <p:sp>
            <p:nvSpPr>
              <p:cNvPr id="16" name="Textplatzhalter 9">
                <a:extLst>
                  <a:ext uri="{FF2B5EF4-FFF2-40B4-BE49-F238E27FC236}">
                    <a16:creationId xmlns:a16="http://schemas.microsoft.com/office/drawing/2014/main" id="{666832B7-EA87-3BC7-D6A2-A5C69B4EE590}"/>
                  </a:ext>
                </a:extLst>
              </p:cNvPr>
              <p:cNvSpPr txBox="1">
                <a:spLocks/>
              </p:cNvSpPr>
              <p:nvPr/>
            </p:nvSpPr>
            <p:spPr bwMode="gray">
              <a:xfrm>
                <a:off x="9510613" y="2618964"/>
                <a:ext cx="466921" cy="539999"/>
              </a:xfrm>
              <a:prstGeom prst="rect">
                <a:avLst/>
              </a:prstGeom>
            </p:spPr>
            <p:txBody>
              <a:bodyPr vert="horz" lIns="0" tIns="0" rIns="0" bIns="0" rtlCol="0" anchor="ctr">
                <a:no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6000" b="1" kern="1200">
                    <a:solidFill>
                      <a:schemeClr val="bg1"/>
                    </a:solidFill>
                    <a:latin typeface="+mj-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6000" b="1" kern="1200">
                    <a:solidFill>
                      <a:schemeClr val="bg1"/>
                    </a:solidFill>
                    <a:latin typeface="+mj-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6000" b="1" kern="1200">
                    <a:solidFill>
                      <a:schemeClr val="bg1"/>
                    </a:solidFill>
                    <a:latin typeface="+mj-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6000" b="1" kern="1200">
                    <a:solidFill>
                      <a:schemeClr val="bg1"/>
                    </a:solidFill>
                    <a:latin typeface="+mj-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6000" b="1" kern="1200">
                    <a:solidFill>
                      <a:schemeClr val="bg1"/>
                    </a:solidFill>
                    <a:latin typeface="+mj-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6000" b="1" kern="1200">
                    <a:solidFill>
                      <a:schemeClr val="bg1"/>
                    </a:solidFill>
                    <a:latin typeface="+mj-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6000" b="1" kern="1200">
                    <a:solidFill>
                      <a:schemeClr val="bg1"/>
                    </a:solidFill>
                    <a:latin typeface="+mj-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6000" b="1" kern="1200">
                    <a:solidFill>
                      <a:schemeClr val="bg1"/>
                    </a:solidFill>
                    <a:latin typeface="+mj-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6000" b="1" kern="1200">
                    <a:solidFill>
                      <a:schemeClr val="bg1"/>
                    </a:solidFill>
                    <a:latin typeface="+mj-lt"/>
                    <a:ea typeface="+mn-ea"/>
                    <a:cs typeface="+mn-cs"/>
                  </a:defRPr>
                </a:lvl9pPr>
              </a:lstStyle>
              <a:p>
                <a:pPr algn="ctr" defTabSz="914428">
                  <a:spcBef>
                    <a:spcPts val="469"/>
                  </a:spcBef>
                  <a:spcAft>
                    <a:spcPts val="469"/>
                  </a:spcAft>
                  <a:defRPr/>
                </a:pPr>
                <a:endParaRPr lang="de-DE" sz="1875">
                  <a:solidFill>
                    <a:prstClr val="white"/>
                  </a:solidFill>
                  <a:latin typeface="Compatil DATEV"/>
                </a:endParaRPr>
              </a:p>
            </p:txBody>
          </p:sp>
        </p:grpSp>
      </p:grpSp>
      <p:sp>
        <p:nvSpPr>
          <p:cNvPr id="22" name="Textfeld 21">
            <a:extLst>
              <a:ext uri="{FF2B5EF4-FFF2-40B4-BE49-F238E27FC236}">
                <a16:creationId xmlns:a16="http://schemas.microsoft.com/office/drawing/2014/main" id="{B062F93E-1146-A126-CE1E-5D2452E67370}"/>
              </a:ext>
            </a:extLst>
          </p:cNvPr>
          <p:cNvSpPr txBox="1"/>
          <p:nvPr/>
        </p:nvSpPr>
        <p:spPr bwMode="gray">
          <a:xfrm>
            <a:off x="2217359" y="1543972"/>
            <a:ext cx="1866593" cy="441784"/>
          </a:xfrm>
          <a:prstGeom prst="rect">
            <a:avLst/>
          </a:prstGeom>
          <a:noFill/>
        </p:spPr>
        <p:txBody>
          <a:bodyPr wrap="none" lIns="0" tIns="0" rIns="0" bIns="0" rtlCol="0">
            <a:noAutofit/>
          </a:bodyPr>
          <a:lstStyle/>
          <a:p>
            <a:pPr algn="ctr" defTabSz="428625">
              <a:spcBef>
                <a:spcPts val="469"/>
              </a:spcBef>
              <a:spcAft>
                <a:spcPts val="469"/>
              </a:spcAft>
              <a:buClr>
                <a:srgbClr val="039A9A"/>
              </a:buClr>
              <a:defRPr/>
            </a:pPr>
            <a:r>
              <a:rPr lang="de-DE" sz="1500" b="1" err="1">
                <a:solidFill>
                  <a:prstClr val="white"/>
                </a:solidFill>
                <a:latin typeface="Segoe UI"/>
              </a:rPr>
              <a:t>Artificial</a:t>
            </a:r>
            <a:r>
              <a:rPr lang="de-DE" sz="1500" b="1">
                <a:solidFill>
                  <a:prstClr val="white"/>
                </a:solidFill>
                <a:latin typeface="Segoe UI"/>
              </a:rPr>
              <a:t> </a:t>
            </a:r>
            <a:r>
              <a:rPr lang="de-DE" sz="1500" b="1" err="1">
                <a:solidFill>
                  <a:prstClr val="white"/>
                </a:solidFill>
                <a:latin typeface="Segoe UI"/>
              </a:rPr>
              <a:t>Intelligence</a:t>
            </a:r>
            <a:endParaRPr lang="de-DE" sz="1500" b="1">
              <a:solidFill>
                <a:prstClr val="white"/>
              </a:solidFill>
              <a:latin typeface="Segoe UI"/>
            </a:endParaRPr>
          </a:p>
        </p:txBody>
      </p:sp>
      <p:sp>
        <p:nvSpPr>
          <p:cNvPr id="23" name="Textfeld 22">
            <a:extLst>
              <a:ext uri="{FF2B5EF4-FFF2-40B4-BE49-F238E27FC236}">
                <a16:creationId xmlns:a16="http://schemas.microsoft.com/office/drawing/2014/main" id="{441D6508-287C-5F6D-4428-21F1BABE8421}"/>
              </a:ext>
            </a:extLst>
          </p:cNvPr>
          <p:cNvSpPr txBox="1"/>
          <p:nvPr/>
        </p:nvSpPr>
        <p:spPr bwMode="gray">
          <a:xfrm>
            <a:off x="2217359" y="2840590"/>
            <a:ext cx="1866593" cy="441784"/>
          </a:xfrm>
          <a:prstGeom prst="rect">
            <a:avLst/>
          </a:prstGeom>
          <a:noFill/>
        </p:spPr>
        <p:txBody>
          <a:bodyPr wrap="none" lIns="0" tIns="0" rIns="0" bIns="0" rtlCol="0">
            <a:noAutofit/>
          </a:bodyPr>
          <a:lstStyle/>
          <a:p>
            <a:pPr algn="ctr" defTabSz="428625">
              <a:spcBef>
                <a:spcPts val="469"/>
              </a:spcBef>
              <a:spcAft>
                <a:spcPts val="469"/>
              </a:spcAft>
              <a:buClr>
                <a:srgbClr val="039A9A"/>
              </a:buClr>
              <a:defRPr/>
            </a:pPr>
            <a:r>
              <a:rPr lang="de-DE" sz="1500" b="1" err="1">
                <a:solidFill>
                  <a:prstClr val="white"/>
                </a:solidFill>
                <a:latin typeface="Segoe UI"/>
              </a:rPr>
              <a:t>Machine</a:t>
            </a:r>
            <a:r>
              <a:rPr lang="de-DE" sz="1500" b="1">
                <a:solidFill>
                  <a:prstClr val="white"/>
                </a:solidFill>
                <a:latin typeface="Segoe UI"/>
              </a:rPr>
              <a:t> Learning</a:t>
            </a:r>
          </a:p>
        </p:txBody>
      </p:sp>
      <p:sp>
        <p:nvSpPr>
          <p:cNvPr id="24" name="Textfeld 23">
            <a:extLst>
              <a:ext uri="{FF2B5EF4-FFF2-40B4-BE49-F238E27FC236}">
                <a16:creationId xmlns:a16="http://schemas.microsoft.com/office/drawing/2014/main" id="{44E59C53-7517-FCDF-E85C-193E85758A2F}"/>
              </a:ext>
            </a:extLst>
          </p:cNvPr>
          <p:cNvSpPr txBox="1"/>
          <p:nvPr/>
        </p:nvSpPr>
        <p:spPr bwMode="gray">
          <a:xfrm>
            <a:off x="2217358" y="4001005"/>
            <a:ext cx="1866593" cy="441784"/>
          </a:xfrm>
          <a:prstGeom prst="rect">
            <a:avLst/>
          </a:prstGeom>
          <a:noFill/>
        </p:spPr>
        <p:txBody>
          <a:bodyPr wrap="none" lIns="0" tIns="0" rIns="0" bIns="0" rtlCol="0">
            <a:noAutofit/>
          </a:bodyPr>
          <a:lstStyle/>
          <a:p>
            <a:pPr algn="ctr" defTabSz="428625">
              <a:spcBef>
                <a:spcPts val="469"/>
              </a:spcBef>
              <a:spcAft>
                <a:spcPts val="469"/>
              </a:spcAft>
              <a:buClr>
                <a:srgbClr val="039A9A"/>
              </a:buClr>
              <a:defRPr/>
            </a:pPr>
            <a:r>
              <a:rPr lang="de-DE" sz="1500" b="1">
                <a:solidFill>
                  <a:prstClr val="white"/>
                </a:solidFill>
                <a:latin typeface="Segoe UI"/>
              </a:rPr>
              <a:t>Deep Learning</a:t>
            </a:r>
          </a:p>
        </p:txBody>
      </p:sp>
      <p:sp>
        <p:nvSpPr>
          <p:cNvPr id="35" name="Textplatzhalter 13">
            <a:extLst>
              <a:ext uri="{FF2B5EF4-FFF2-40B4-BE49-F238E27FC236}">
                <a16:creationId xmlns:a16="http://schemas.microsoft.com/office/drawing/2014/main" id="{9524C66E-3E11-9F86-9366-D3629C764203}"/>
              </a:ext>
              <a:ext uri="{C183D7F6-B498-43B3-948B-1728B52AA6E4}">
                <adec:decorative xmlns:adec="http://schemas.microsoft.com/office/drawing/2017/decorative" val="1"/>
              </a:ext>
            </a:extLst>
          </p:cNvPr>
          <p:cNvSpPr txBox="1">
            <a:spLocks/>
          </p:cNvSpPr>
          <p:nvPr/>
        </p:nvSpPr>
        <p:spPr bwMode="gray">
          <a:xfrm>
            <a:off x="2063032" y="1406902"/>
            <a:ext cx="2185046" cy="392006"/>
          </a:xfrm>
          <a:prstGeom prst="roundRect">
            <a:avLst>
              <a:gd name="adj" fmla="val 11148"/>
            </a:avLst>
          </a:prstGeom>
          <a:solidFill>
            <a:schemeClr val="tx2"/>
          </a:solidFill>
        </p:spPr>
        <p:txBody>
          <a:bodyPr vert="horz" wrap="none" lIns="135000" tIns="67500" rIns="135000" bIns="67500" rtlCol="0" anchor="ctr">
            <a:sp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1600" b="0" kern="1200">
                <a:solidFill>
                  <a:schemeClr val="bg1"/>
                </a:solidFill>
                <a:latin typeface="+mn-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1600" b="0" kern="1200">
                <a:solidFill>
                  <a:schemeClr val="bg1"/>
                </a:solidFill>
                <a:latin typeface="+mn-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1600" b="0" kern="1200">
                <a:solidFill>
                  <a:schemeClr val="bg1"/>
                </a:solidFill>
                <a:latin typeface="+mn-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9pPr>
          </a:lstStyle>
          <a:p>
            <a:pPr defTabSz="914428">
              <a:spcBef>
                <a:spcPts val="469"/>
              </a:spcBef>
              <a:spcAft>
                <a:spcPts val="469"/>
              </a:spcAft>
              <a:defRPr/>
            </a:pPr>
            <a:r>
              <a:rPr lang="de-DE" sz="1500" b="1" err="1">
                <a:solidFill>
                  <a:prstClr val="white"/>
                </a:solidFill>
                <a:latin typeface="Segoe UI"/>
              </a:rPr>
              <a:t>Artificial</a:t>
            </a:r>
            <a:r>
              <a:rPr lang="de-DE" sz="1500" b="1">
                <a:solidFill>
                  <a:prstClr val="white"/>
                </a:solidFill>
                <a:latin typeface="Segoe UI"/>
              </a:rPr>
              <a:t> </a:t>
            </a:r>
            <a:r>
              <a:rPr lang="de-DE" sz="1500" b="1" err="1">
                <a:solidFill>
                  <a:prstClr val="white"/>
                </a:solidFill>
                <a:latin typeface="Segoe UI"/>
              </a:rPr>
              <a:t>Intelligence</a:t>
            </a:r>
            <a:endParaRPr lang="de-DE" sz="1500" b="1">
              <a:solidFill>
                <a:prstClr val="white"/>
              </a:solidFill>
              <a:latin typeface="Segoe UI"/>
              <a:cs typeface="Segoe UI"/>
            </a:endParaRPr>
          </a:p>
        </p:txBody>
      </p:sp>
      <p:sp>
        <p:nvSpPr>
          <p:cNvPr id="38" name="Textplatzhalter 13">
            <a:extLst>
              <a:ext uri="{FF2B5EF4-FFF2-40B4-BE49-F238E27FC236}">
                <a16:creationId xmlns:a16="http://schemas.microsoft.com/office/drawing/2014/main" id="{3159268C-6233-1C7B-34BB-60AEF8BB91D6}"/>
              </a:ext>
              <a:ext uri="{C183D7F6-B498-43B3-948B-1728B52AA6E4}">
                <adec:decorative xmlns:adec="http://schemas.microsoft.com/office/drawing/2017/decorative" val="1"/>
              </a:ext>
            </a:extLst>
          </p:cNvPr>
          <p:cNvSpPr txBox="1">
            <a:spLocks/>
          </p:cNvSpPr>
          <p:nvPr/>
        </p:nvSpPr>
        <p:spPr bwMode="gray">
          <a:xfrm>
            <a:off x="2200960" y="2705269"/>
            <a:ext cx="1907311" cy="392006"/>
          </a:xfrm>
          <a:prstGeom prst="roundRect">
            <a:avLst>
              <a:gd name="adj" fmla="val 11148"/>
            </a:avLst>
          </a:prstGeom>
          <a:solidFill>
            <a:schemeClr val="tx2"/>
          </a:solidFill>
        </p:spPr>
        <p:txBody>
          <a:bodyPr vert="horz" wrap="none" lIns="135000" tIns="67500" rIns="135000" bIns="67500" rtlCol="0" anchor="ctr">
            <a:sp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1600" b="0" kern="1200">
                <a:solidFill>
                  <a:schemeClr val="bg1"/>
                </a:solidFill>
                <a:latin typeface="+mn-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1600" b="0" kern="1200">
                <a:solidFill>
                  <a:schemeClr val="bg1"/>
                </a:solidFill>
                <a:latin typeface="+mn-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1600" b="0" kern="1200">
                <a:solidFill>
                  <a:schemeClr val="bg1"/>
                </a:solidFill>
                <a:latin typeface="+mn-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9pPr>
          </a:lstStyle>
          <a:p>
            <a:pPr defTabSz="914428">
              <a:spcBef>
                <a:spcPts val="469"/>
              </a:spcBef>
              <a:spcAft>
                <a:spcPts val="469"/>
              </a:spcAft>
              <a:defRPr/>
            </a:pPr>
            <a:r>
              <a:rPr lang="de-DE" sz="1500" b="1" dirty="0" err="1">
                <a:solidFill>
                  <a:prstClr val="white"/>
                </a:solidFill>
                <a:latin typeface="Segoe UI"/>
              </a:rPr>
              <a:t>Machine</a:t>
            </a:r>
            <a:r>
              <a:rPr lang="de-DE" sz="1500" b="1" dirty="0">
                <a:solidFill>
                  <a:prstClr val="white"/>
                </a:solidFill>
                <a:latin typeface="Segoe UI"/>
              </a:rPr>
              <a:t> Learning</a:t>
            </a:r>
            <a:endParaRPr lang="en-US" sz="1500" dirty="0">
              <a:solidFill>
                <a:prstClr val="white"/>
              </a:solidFill>
              <a:latin typeface="Segoe UI"/>
            </a:endParaRPr>
          </a:p>
        </p:txBody>
      </p:sp>
      <p:sp>
        <p:nvSpPr>
          <p:cNvPr id="39" name="Textplatzhalter 13">
            <a:extLst>
              <a:ext uri="{FF2B5EF4-FFF2-40B4-BE49-F238E27FC236}">
                <a16:creationId xmlns:a16="http://schemas.microsoft.com/office/drawing/2014/main" id="{F8AA369D-80AD-878A-F712-DFA55CA55A32}"/>
              </a:ext>
              <a:ext uri="{C183D7F6-B498-43B3-948B-1728B52AA6E4}">
                <adec:decorative xmlns:adec="http://schemas.microsoft.com/office/drawing/2017/decorative" val="1"/>
              </a:ext>
            </a:extLst>
          </p:cNvPr>
          <p:cNvSpPr txBox="1">
            <a:spLocks/>
          </p:cNvSpPr>
          <p:nvPr/>
        </p:nvSpPr>
        <p:spPr bwMode="gray">
          <a:xfrm>
            <a:off x="2343365" y="3847297"/>
            <a:ext cx="1599211" cy="392006"/>
          </a:xfrm>
          <a:prstGeom prst="roundRect">
            <a:avLst>
              <a:gd name="adj" fmla="val 11148"/>
            </a:avLst>
          </a:prstGeom>
          <a:solidFill>
            <a:schemeClr val="tx2"/>
          </a:solidFill>
        </p:spPr>
        <p:txBody>
          <a:bodyPr vert="horz" wrap="none" lIns="135000" tIns="67500" rIns="135000" bIns="67500" rtlCol="0" anchor="ctr">
            <a:sp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1600" b="0" kern="1200">
                <a:solidFill>
                  <a:schemeClr val="bg1"/>
                </a:solidFill>
                <a:latin typeface="+mn-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1600" b="0" kern="1200">
                <a:solidFill>
                  <a:schemeClr val="bg1"/>
                </a:solidFill>
                <a:latin typeface="+mn-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1600" b="0" kern="1200">
                <a:solidFill>
                  <a:schemeClr val="bg1"/>
                </a:solidFill>
                <a:latin typeface="+mn-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9pPr>
          </a:lstStyle>
          <a:p>
            <a:pPr defTabSz="914428">
              <a:spcBef>
                <a:spcPts val="469"/>
              </a:spcBef>
              <a:spcAft>
                <a:spcPts val="469"/>
              </a:spcAft>
              <a:defRPr/>
            </a:pPr>
            <a:r>
              <a:rPr lang="de-DE" sz="1500" b="1">
                <a:solidFill>
                  <a:prstClr val="white"/>
                </a:solidFill>
                <a:latin typeface="Segoe UI"/>
              </a:rPr>
              <a:t>Deep Learning</a:t>
            </a:r>
            <a:endParaRPr lang="en-US" sz="1500">
              <a:solidFill>
                <a:prstClr val="white"/>
              </a:solidFill>
              <a:latin typeface="Segoe UI"/>
            </a:endParaRPr>
          </a:p>
        </p:txBody>
      </p:sp>
      <p:sp>
        <p:nvSpPr>
          <p:cNvPr id="40" name="Textplatzhalter 13">
            <a:extLst>
              <a:ext uri="{FF2B5EF4-FFF2-40B4-BE49-F238E27FC236}">
                <a16:creationId xmlns:a16="http://schemas.microsoft.com/office/drawing/2014/main" id="{28B86F35-209F-C5B4-98CA-91D30ECEAE82}"/>
              </a:ext>
              <a:ext uri="{C183D7F6-B498-43B3-948B-1728B52AA6E4}">
                <adec:decorative xmlns:adec="http://schemas.microsoft.com/office/drawing/2017/decorative" val="1"/>
              </a:ext>
            </a:extLst>
          </p:cNvPr>
          <p:cNvSpPr txBox="1">
            <a:spLocks/>
          </p:cNvSpPr>
          <p:nvPr/>
        </p:nvSpPr>
        <p:spPr bwMode="gray">
          <a:xfrm>
            <a:off x="2434559" y="5223272"/>
            <a:ext cx="1514790" cy="392006"/>
          </a:xfrm>
          <a:prstGeom prst="roundRect">
            <a:avLst>
              <a:gd name="adj" fmla="val 11148"/>
            </a:avLst>
          </a:prstGeom>
          <a:solidFill>
            <a:schemeClr val="bg2"/>
          </a:solidFill>
        </p:spPr>
        <p:txBody>
          <a:bodyPr vert="horz" wrap="none" lIns="135000" tIns="67500" rIns="135000" bIns="67500" rtlCol="0" anchor="ctr">
            <a:sp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1600" b="0" kern="1200">
                <a:solidFill>
                  <a:schemeClr val="bg1"/>
                </a:solidFill>
                <a:latin typeface="+mn-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1600" b="0" kern="1200">
                <a:solidFill>
                  <a:schemeClr val="bg1"/>
                </a:solidFill>
                <a:latin typeface="+mn-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1600" b="0" kern="1200">
                <a:solidFill>
                  <a:schemeClr val="bg1"/>
                </a:solidFill>
                <a:latin typeface="+mn-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9pPr>
          </a:lstStyle>
          <a:p>
            <a:pPr defTabSz="914428">
              <a:spcBef>
                <a:spcPts val="469"/>
              </a:spcBef>
              <a:spcAft>
                <a:spcPts val="469"/>
              </a:spcAft>
              <a:defRPr/>
            </a:pPr>
            <a:r>
              <a:rPr lang="de-DE" sz="1500" b="1">
                <a:solidFill>
                  <a:prstClr val="white"/>
                </a:solidFill>
                <a:latin typeface="Segoe UI"/>
              </a:rPr>
              <a:t>Generative AI</a:t>
            </a:r>
            <a:endParaRPr lang="en-US" sz="1500">
              <a:solidFill>
                <a:prstClr val="white"/>
              </a:solidFill>
              <a:latin typeface="Segoe UI"/>
            </a:endParaRPr>
          </a:p>
        </p:txBody>
      </p:sp>
      <p:sp>
        <p:nvSpPr>
          <p:cNvPr id="8" name="Textplatzhalter 13">
            <a:extLst>
              <a:ext uri="{FF2B5EF4-FFF2-40B4-BE49-F238E27FC236}">
                <a16:creationId xmlns:a16="http://schemas.microsoft.com/office/drawing/2014/main" id="{E48736A1-9B03-8E0B-ECB9-0EDB43AE884F}"/>
              </a:ext>
              <a:ext uri="{C183D7F6-B498-43B3-948B-1728B52AA6E4}">
                <adec:decorative xmlns:adec="http://schemas.microsoft.com/office/drawing/2017/decorative" val="1"/>
              </a:ext>
            </a:extLst>
          </p:cNvPr>
          <p:cNvSpPr txBox="1">
            <a:spLocks/>
          </p:cNvSpPr>
          <p:nvPr/>
        </p:nvSpPr>
        <p:spPr bwMode="gray">
          <a:xfrm>
            <a:off x="1288868" y="5928727"/>
            <a:ext cx="1549038" cy="392006"/>
          </a:xfrm>
          <a:prstGeom prst="roundRect">
            <a:avLst>
              <a:gd name="adj" fmla="val 11148"/>
            </a:avLst>
          </a:prstGeom>
          <a:solidFill>
            <a:schemeClr val="bg2">
              <a:lumMod val="50000"/>
            </a:schemeClr>
          </a:solidFill>
        </p:spPr>
        <p:txBody>
          <a:bodyPr vert="horz" wrap="none" lIns="135000" tIns="67500" rIns="135000" bIns="67500" rtlCol="0" anchor="ctr">
            <a:sp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2pPr>
            <a:lvl3pPr marL="0" indent="0" algn="l" defTabSz="975390" rtl="0" eaLnBrk="1" latinLnBrk="0" hangingPunct="1">
              <a:lnSpc>
                <a:spcPct val="100000"/>
              </a:lnSpc>
              <a:spcBef>
                <a:spcPts val="500"/>
              </a:spcBef>
              <a:spcAft>
                <a:spcPts val="500"/>
              </a:spcAft>
              <a:buClr>
                <a:schemeClr val="bg2"/>
              </a:buClr>
              <a:buFont typeface="Wingdings" panose="05000000000000000000" pitchFamily="2" charset="2"/>
              <a:buNone/>
              <a:defRPr sz="1600" b="0" kern="1200">
                <a:solidFill>
                  <a:schemeClr val="bg1"/>
                </a:solidFill>
                <a:latin typeface="+mn-lt"/>
                <a:ea typeface="+mn-ea"/>
                <a:cs typeface="+mn-cs"/>
              </a:defRPr>
            </a:lvl3pPr>
            <a:lvl4pPr marL="0" indent="0" algn="l" defTabSz="975390" rtl="0" eaLnBrk="1" latinLnBrk="0" hangingPunct="1">
              <a:lnSpc>
                <a:spcPct val="100000"/>
              </a:lnSpc>
              <a:spcBef>
                <a:spcPts val="500"/>
              </a:spcBef>
              <a:spcAft>
                <a:spcPts val="500"/>
              </a:spcAft>
              <a:buClr>
                <a:srgbClr val="039A9A"/>
              </a:buClr>
              <a:buFont typeface="Symbol" panose="05050102010706020507" pitchFamily="18" charset="2"/>
              <a:buNone/>
              <a:defRPr sz="1600" b="0" kern="1200">
                <a:solidFill>
                  <a:schemeClr val="bg1"/>
                </a:solidFill>
                <a:latin typeface="+mn-lt"/>
                <a:ea typeface="+mn-ea"/>
                <a:cs typeface="+mn-cs"/>
              </a:defRPr>
            </a:lvl4pPr>
            <a:lvl5pPr marL="0" indent="0" algn="l" defTabSz="975390" rtl="0" eaLnBrk="1" latinLnBrk="0" hangingPunct="1">
              <a:lnSpc>
                <a:spcPct val="100000"/>
              </a:lnSpc>
              <a:spcBef>
                <a:spcPts val="500"/>
              </a:spcBef>
              <a:spcAft>
                <a:spcPts val="500"/>
              </a:spcAft>
              <a:buClr>
                <a:schemeClr val="bg2"/>
              </a:buClr>
              <a:buFont typeface="Symbol" panose="05050102010706020507" pitchFamily="18" charset="2"/>
              <a:buNone/>
              <a:defRPr sz="1600" b="0" kern="1200">
                <a:solidFill>
                  <a:schemeClr val="bg1"/>
                </a:solidFill>
                <a:latin typeface="+mn-lt"/>
                <a:ea typeface="+mn-ea"/>
                <a:cs typeface="+mn-cs"/>
              </a:defRPr>
            </a:lvl5pPr>
            <a:lvl6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6pPr>
            <a:lvl7pPr marL="0" indent="0" algn="l" defTabSz="975390" rtl="0" eaLnBrk="1" latinLnBrk="0" hangingPunct="1">
              <a:lnSpc>
                <a:spcPct val="100000"/>
              </a:lnSpc>
              <a:spcBef>
                <a:spcPts val="500"/>
              </a:spcBef>
              <a:spcAft>
                <a:spcPts val="500"/>
              </a:spcAft>
              <a:buClr>
                <a:schemeClr val="bg2"/>
              </a:buClr>
              <a:buFont typeface="Arial" panose="020B0604020202020204" pitchFamily="34" charset="0"/>
              <a:buNone/>
              <a:defRPr sz="1600" b="0" kern="1200">
                <a:solidFill>
                  <a:schemeClr val="bg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1600" b="0" kern="1200">
                <a:solidFill>
                  <a:schemeClr val="bg1"/>
                </a:solidFill>
                <a:latin typeface="+mn-lt"/>
                <a:ea typeface="+mn-ea"/>
                <a:cs typeface="+mn-cs"/>
              </a:defRPr>
            </a:lvl9pPr>
          </a:lstStyle>
          <a:p>
            <a:pPr defTabSz="914428">
              <a:spcBef>
                <a:spcPts val="469"/>
              </a:spcBef>
              <a:spcAft>
                <a:spcPts val="469"/>
              </a:spcAft>
              <a:defRPr/>
            </a:pPr>
            <a:r>
              <a:rPr lang="de-DE" sz="1500" b="1">
                <a:solidFill>
                  <a:prstClr val="white"/>
                </a:solidFill>
                <a:latin typeface="Segoe UI"/>
              </a:rPr>
              <a:t>z. B. Chat GPT</a:t>
            </a:r>
            <a:endParaRPr lang="en-US" sz="1500">
              <a:solidFill>
                <a:prstClr val="white"/>
              </a:solidFill>
              <a:latin typeface="Segoe UI"/>
            </a:endParaRPr>
          </a:p>
        </p:txBody>
      </p:sp>
      <p:cxnSp>
        <p:nvCxnSpPr>
          <p:cNvPr id="11" name="Gerade Verbindung mit Pfeil 10">
            <a:extLst>
              <a:ext uri="{FF2B5EF4-FFF2-40B4-BE49-F238E27FC236}">
                <a16:creationId xmlns:a16="http://schemas.microsoft.com/office/drawing/2014/main" id="{21F03C14-E82B-3FEA-D0AE-24C6A192DCEE}"/>
              </a:ext>
            </a:extLst>
          </p:cNvPr>
          <p:cNvCxnSpPr>
            <a:cxnSpLocks/>
            <a:stCxn id="8" idx="3"/>
            <a:endCxn id="40" idx="2"/>
          </p:cNvCxnSpPr>
          <p:nvPr/>
        </p:nvCxnSpPr>
        <p:spPr bwMode="gray">
          <a:xfrm flipV="1">
            <a:off x="2837906" y="5615278"/>
            <a:ext cx="354048" cy="509452"/>
          </a:xfrm>
          <a:prstGeom prst="straightConnector1">
            <a:avLst/>
          </a:prstGeom>
          <a:ln w="34925">
            <a:solidFill>
              <a:schemeClr val="bg2">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hteck: abgerundete Ecken 4">
            <a:extLst>
              <a:ext uri="{FF2B5EF4-FFF2-40B4-BE49-F238E27FC236}">
                <a16:creationId xmlns:a16="http://schemas.microsoft.com/office/drawing/2014/main" id="{6FC2174E-75C5-6078-4A12-C15DA38258F6}"/>
              </a:ext>
            </a:extLst>
          </p:cNvPr>
          <p:cNvSpPr/>
          <p:nvPr/>
        </p:nvSpPr>
        <p:spPr bwMode="gray">
          <a:xfrm>
            <a:off x="594360" y="1222014"/>
            <a:ext cx="10492481" cy="3339558"/>
          </a:xfrm>
          <a:prstGeom prst="round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26" name="Rechteck: abgerundete Ecken 25">
            <a:extLst>
              <a:ext uri="{FF2B5EF4-FFF2-40B4-BE49-F238E27FC236}">
                <a16:creationId xmlns:a16="http://schemas.microsoft.com/office/drawing/2014/main" id="{D678D0D9-CA17-15B8-7247-509A39BAFE66}"/>
              </a:ext>
            </a:extLst>
          </p:cNvPr>
          <p:cNvSpPr/>
          <p:nvPr/>
        </p:nvSpPr>
        <p:spPr bwMode="gray">
          <a:xfrm>
            <a:off x="594360" y="4687302"/>
            <a:ext cx="10492481" cy="1835868"/>
          </a:xfrm>
          <a:prstGeom prst="round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2" name="Textfeld 1">
            <a:extLst>
              <a:ext uri="{FF2B5EF4-FFF2-40B4-BE49-F238E27FC236}">
                <a16:creationId xmlns:a16="http://schemas.microsoft.com/office/drawing/2014/main" id="{126CE3E5-7349-2140-7F05-8FD0C1F54726}"/>
              </a:ext>
            </a:extLst>
          </p:cNvPr>
          <p:cNvSpPr txBox="1"/>
          <p:nvPr/>
        </p:nvSpPr>
        <p:spPr bwMode="gray">
          <a:xfrm>
            <a:off x="7787814" y="5257744"/>
            <a:ext cx="2091362" cy="593247"/>
          </a:xfrm>
          <a:prstGeom prst="rect">
            <a:avLst/>
          </a:prstGeom>
          <a:solidFill>
            <a:srgbClr val="FFFF00"/>
          </a:solidFill>
        </p:spPr>
        <p:txBody>
          <a:bodyPr wrap="square" lIns="0" tIns="0" rIns="0" bIns="0" rtlCol="0">
            <a:noAutofit/>
          </a:bodyPr>
          <a:lstStyle/>
          <a:p>
            <a:pPr marL="0" indent="0" algn="l">
              <a:spcBef>
                <a:spcPts val="500"/>
              </a:spcBef>
              <a:spcAft>
                <a:spcPts val="500"/>
              </a:spcAft>
              <a:buClr>
                <a:schemeClr val="bg2"/>
              </a:buClr>
              <a:buFont typeface="Wingdings" panose="05000000000000000000" pitchFamily="2" charset="2"/>
              <a:buNone/>
            </a:pPr>
            <a:r>
              <a:rPr lang="de-DE" sz="1600"/>
              <a:t>Aktuellen Screenshot</a:t>
            </a:r>
          </a:p>
        </p:txBody>
      </p:sp>
      <p:pic>
        <p:nvPicPr>
          <p:cNvPr id="19" name="Grafik 18">
            <a:extLst>
              <a:ext uri="{FF2B5EF4-FFF2-40B4-BE49-F238E27FC236}">
                <a16:creationId xmlns:a16="http://schemas.microsoft.com/office/drawing/2014/main" id="{B463EAF8-C0FA-7677-610D-E3B1C68B06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230423" y="4772156"/>
            <a:ext cx="2818840" cy="1660938"/>
          </a:xfrm>
          <a:prstGeom prst="rect">
            <a:avLst/>
          </a:prstGeom>
        </p:spPr>
      </p:pic>
      <p:sp>
        <p:nvSpPr>
          <p:cNvPr id="10" name="Datumsplatzhalter 9">
            <a:extLst>
              <a:ext uri="{FF2B5EF4-FFF2-40B4-BE49-F238E27FC236}">
                <a16:creationId xmlns:a16="http://schemas.microsoft.com/office/drawing/2014/main" id="{3EF0DCF9-B576-E20F-63A2-8FE19EBACFD2}"/>
              </a:ext>
            </a:extLst>
          </p:cNvPr>
          <p:cNvSpPr>
            <a:spLocks noGrp="1"/>
          </p:cNvSpPr>
          <p:nvPr>
            <p:ph type="dt" sz="half" idx="10"/>
          </p:nvPr>
        </p:nvSpPr>
        <p:spPr/>
        <p:txBody>
          <a:bodyPr/>
          <a:lstStyle/>
          <a:p>
            <a:fld id="{4B92BF32-3F50-4FEB-8EA8-19A17779EFB8}" type="datetime1">
              <a:rPr lang="de-DE" smtClean="0"/>
              <a:t>17.11.2024</a:t>
            </a:fld>
            <a:endParaRPr lang="de-DE" dirty="0"/>
          </a:p>
        </p:txBody>
      </p:sp>
    </p:spTree>
    <p:extLst>
      <p:ext uri="{BB962C8B-B14F-4D97-AF65-F5344CB8AC3E}">
        <p14:creationId xmlns:p14="http://schemas.microsoft.com/office/powerpoint/2010/main" val="12175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platzhalter 24">
            <a:extLst>
              <a:ext uri="{FF2B5EF4-FFF2-40B4-BE49-F238E27FC236}">
                <a16:creationId xmlns:a16="http://schemas.microsoft.com/office/drawing/2014/main" id="{2CF5BC29-447F-2542-C0DF-A1EA656A08D3}"/>
              </a:ext>
            </a:extLst>
          </p:cNvPr>
          <p:cNvSpPr txBox="1">
            <a:spLocks/>
          </p:cNvSpPr>
          <p:nvPr/>
        </p:nvSpPr>
        <p:spPr bwMode="gray">
          <a:xfrm>
            <a:off x="5907385" y="979022"/>
            <a:ext cx="2717552" cy="5300911"/>
          </a:xfrm>
          <a:prstGeom prst="rect">
            <a:avLst/>
          </a:prstGeom>
          <a:noFill/>
          <a:ln w="57150" cap="sq">
            <a:solidFill>
              <a:srgbClr val="069B9B"/>
            </a:solidFill>
            <a:miter lim="800000"/>
          </a:ln>
        </p:spPr>
        <p:txBody>
          <a:bodyPr vert="horz" lIns="337500" tIns="337500" rIns="337500" bIns="337500" rtlCol="0">
            <a:no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marL="0" lvl="2" indent="0" defTabSz="914428">
              <a:spcBef>
                <a:spcPts val="469"/>
              </a:spcBef>
              <a:spcAft>
                <a:spcPts val="469"/>
              </a:spcAft>
              <a:buClr>
                <a:prstClr val="black"/>
              </a:buClr>
              <a:buNone/>
              <a:defRPr/>
            </a:pPr>
            <a:endParaRPr lang="de-DE" sz="1500">
              <a:solidFill>
                <a:prstClr val="white"/>
              </a:solidFill>
              <a:latin typeface="Segoe UI"/>
            </a:endParaRPr>
          </a:p>
        </p:txBody>
      </p:sp>
      <p:sp>
        <p:nvSpPr>
          <p:cNvPr id="52" name="Textplatzhalter 24">
            <a:extLst>
              <a:ext uri="{FF2B5EF4-FFF2-40B4-BE49-F238E27FC236}">
                <a16:creationId xmlns:a16="http://schemas.microsoft.com/office/drawing/2014/main" id="{2C3E4868-5382-E2A8-964C-86A1C26A9735}"/>
              </a:ext>
            </a:extLst>
          </p:cNvPr>
          <p:cNvSpPr txBox="1">
            <a:spLocks/>
          </p:cNvSpPr>
          <p:nvPr/>
        </p:nvSpPr>
        <p:spPr bwMode="gray">
          <a:xfrm>
            <a:off x="3058234" y="1000438"/>
            <a:ext cx="2717552" cy="5300911"/>
          </a:xfrm>
          <a:prstGeom prst="rect">
            <a:avLst/>
          </a:prstGeom>
          <a:noFill/>
          <a:ln w="57150" cap="sq">
            <a:solidFill>
              <a:srgbClr val="069B9B"/>
            </a:solidFill>
            <a:miter lim="800000"/>
          </a:ln>
        </p:spPr>
        <p:txBody>
          <a:bodyPr vert="horz" lIns="337500" tIns="337500" rIns="337500" bIns="337500" rtlCol="0">
            <a:no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marL="0" lvl="2" indent="0" defTabSz="914428">
              <a:spcBef>
                <a:spcPts val="469"/>
              </a:spcBef>
              <a:spcAft>
                <a:spcPts val="469"/>
              </a:spcAft>
              <a:buClr>
                <a:prstClr val="black"/>
              </a:buClr>
              <a:buNone/>
              <a:defRPr/>
            </a:pPr>
            <a:endParaRPr lang="de-DE" sz="1500">
              <a:solidFill>
                <a:prstClr val="white"/>
              </a:solidFill>
              <a:latin typeface="Segoe UI"/>
            </a:endParaRPr>
          </a:p>
        </p:txBody>
      </p:sp>
      <p:sp>
        <p:nvSpPr>
          <p:cNvPr id="2" name="Titel 1">
            <a:extLst>
              <a:ext uri="{FF2B5EF4-FFF2-40B4-BE49-F238E27FC236}">
                <a16:creationId xmlns:a16="http://schemas.microsoft.com/office/drawing/2014/main" id="{F9A079C2-81B6-8A39-7E88-59F0301AA01D}"/>
              </a:ext>
            </a:extLst>
          </p:cNvPr>
          <p:cNvSpPr>
            <a:spLocks noGrp="1"/>
          </p:cNvSpPr>
          <p:nvPr>
            <p:ph type="title"/>
          </p:nvPr>
        </p:nvSpPr>
        <p:spPr/>
        <p:txBody>
          <a:bodyPr/>
          <a:lstStyle/>
          <a:p>
            <a:r>
              <a:rPr lang="de-DE"/>
              <a:t>KI im DATEV-Portfolio – produktive Beispiele</a:t>
            </a:r>
          </a:p>
        </p:txBody>
      </p:sp>
      <p:sp>
        <p:nvSpPr>
          <p:cNvPr id="5" name="Foliennummernplatzhalter 4">
            <a:extLst>
              <a:ext uri="{FF2B5EF4-FFF2-40B4-BE49-F238E27FC236}">
                <a16:creationId xmlns:a16="http://schemas.microsoft.com/office/drawing/2014/main" id="{6F9F6F25-375D-F538-FD21-7C997805CE42}"/>
              </a:ext>
            </a:extLst>
          </p:cNvPr>
          <p:cNvSpPr>
            <a:spLocks noGrp="1"/>
          </p:cNvSpPr>
          <p:nvPr>
            <p:ph type="sldNum" sz="quarter" idx="12"/>
          </p:nvPr>
        </p:nvSpPr>
        <p:spPr/>
        <p:txBody>
          <a:bodyPr/>
          <a:lstStyle/>
          <a:p>
            <a:pPr defTabSz="428625">
              <a:defRPr/>
            </a:pPr>
            <a:fld id="{D612FFA8-16F3-4D16-935C-858579C7B661}" type="slidenum">
              <a:rPr lang="de-DE" dirty="0">
                <a:latin typeface="Segoe UI"/>
              </a:rPr>
              <a:pPr defTabSz="428625">
                <a:defRPr/>
              </a:pPr>
              <a:t>14</a:t>
            </a:fld>
            <a:endParaRPr lang="de-DE">
              <a:latin typeface="Segoe UI"/>
            </a:endParaRPr>
          </a:p>
        </p:txBody>
      </p:sp>
      <p:sp>
        <p:nvSpPr>
          <p:cNvPr id="33" name="Foliennummernplatzhalter 4">
            <a:extLst>
              <a:ext uri="{FF2B5EF4-FFF2-40B4-BE49-F238E27FC236}">
                <a16:creationId xmlns:a16="http://schemas.microsoft.com/office/drawing/2014/main" id="{5AD986A5-A9EE-D56E-D407-E9C29502D6AF}"/>
              </a:ext>
            </a:extLst>
          </p:cNvPr>
          <p:cNvSpPr txBox="1">
            <a:spLocks/>
          </p:cNvSpPr>
          <p:nvPr/>
        </p:nvSpPr>
        <p:spPr bwMode="gray">
          <a:xfrm>
            <a:off x="10956727" y="6602016"/>
            <a:ext cx="809625" cy="221455"/>
          </a:xfrm>
          <a:prstGeom prst="rect">
            <a:avLst/>
          </a:prstGeom>
        </p:spPr>
        <p:txBody>
          <a:bodyPr vert="horz" lIns="0" tIns="0" rIns="0" bIns="0" rtlCol="0" anchor="ctr"/>
          <a:lstStyle>
            <a:defPPr>
              <a:defRPr lang="de-DE"/>
            </a:defPPr>
            <a:lvl1pPr marL="0" algn="r" defTabSz="914400" rtl="0" eaLnBrk="1" latinLnBrk="0" hangingPunct="1">
              <a:defRPr sz="750" kern="1200">
                <a:solidFill>
                  <a:srgbClr val="66666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28625">
              <a:defRPr/>
            </a:pPr>
            <a:fld id="{D612FFA8-16F3-4D16-935C-858579C7B661}" type="slidenum">
              <a:rPr lang="de-DE" smtClean="0">
                <a:latin typeface="Segoe UI"/>
              </a:rPr>
              <a:pPr defTabSz="428625">
                <a:defRPr/>
              </a:pPr>
              <a:t>14</a:t>
            </a:fld>
            <a:endParaRPr lang="de-DE">
              <a:latin typeface="Segoe UI"/>
            </a:endParaRPr>
          </a:p>
        </p:txBody>
      </p:sp>
      <p:sp>
        <p:nvSpPr>
          <p:cNvPr id="34" name="Textplatzhalter 24">
            <a:extLst>
              <a:ext uri="{FF2B5EF4-FFF2-40B4-BE49-F238E27FC236}">
                <a16:creationId xmlns:a16="http://schemas.microsoft.com/office/drawing/2014/main" id="{8F102CFA-32B1-9509-BCFE-4C74A2926B4D}"/>
              </a:ext>
            </a:extLst>
          </p:cNvPr>
          <p:cNvSpPr txBox="1">
            <a:spLocks/>
          </p:cNvSpPr>
          <p:nvPr/>
        </p:nvSpPr>
        <p:spPr bwMode="gray">
          <a:xfrm>
            <a:off x="198643" y="979023"/>
            <a:ext cx="2717552" cy="5487815"/>
          </a:xfrm>
          <a:prstGeom prst="rect">
            <a:avLst/>
          </a:prstGeom>
          <a:noFill/>
          <a:ln w="57150" cap="sq">
            <a:solidFill>
              <a:srgbClr val="069B9B"/>
            </a:solidFill>
            <a:miter lim="800000"/>
          </a:ln>
        </p:spPr>
        <p:txBody>
          <a:bodyPr vert="horz" lIns="337500" tIns="337500" rIns="337500" bIns="337500" rtlCol="0">
            <a:no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marL="0" lvl="2" indent="0" defTabSz="914428">
              <a:spcBef>
                <a:spcPts val="469"/>
              </a:spcBef>
              <a:spcAft>
                <a:spcPts val="469"/>
              </a:spcAft>
              <a:buClr>
                <a:prstClr val="black"/>
              </a:buClr>
              <a:buNone/>
              <a:defRPr/>
            </a:pPr>
            <a:endParaRPr lang="de-DE" sz="1500">
              <a:solidFill>
                <a:prstClr val="white"/>
              </a:solidFill>
              <a:latin typeface="Segoe UI"/>
            </a:endParaRPr>
          </a:p>
        </p:txBody>
      </p:sp>
      <p:pic>
        <p:nvPicPr>
          <p:cNvPr id="37" name="Grafik 36">
            <a:extLst>
              <a:ext uri="{FF2B5EF4-FFF2-40B4-BE49-F238E27FC236}">
                <a16:creationId xmlns:a16="http://schemas.microsoft.com/office/drawing/2014/main" id="{1C6E40C8-3F71-F894-7AFB-F2FAE6CE50AE}"/>
              </a:ext>
            </a:extLst>
          </p:cNvPr>
          <p:cNvPicPr>
            <a:picLocks noChangeAspect="1"/>
          </p:cNvPicPr>
          <p:nvPr/>
        </p:nvPicPr>
        <p:blipFill rotWithShape="1">
          <a:blip r:embed="rId3"/>
          <a:srcRect l="26115" t="6155" r="27130" b="68499"/>
          <a:stretch/>
        </p:blipFill>
        <p:spPr>
          <a:xfrm>
            <a:off x="3145385" y="2901143"/>
            <a:ext cx="2543249" cy="2859589"/>
          </a:xfrm>
          <a:prstGeom prst="rect">
            <a:avLst/>
          </a:prstGeom>
          <a:effectLst>
            <a:outerShdw blurRad="50800" dist="38100" dir="2700000" algn="tl" rotWithShape="0">
              <a:prstClr val="black">
                <a:alpha val="40000"/>
              </a:prstClr>
            </a:outerShdw>
          </a:effectLst>
        </p:spPr>
      </p:pic>
      <p:sp>
        <p:nvSpPr>
          <p:cNvPr id="38" name="Textfeld 37">
            <a:extLst>
              <a:ext uri="{FF2B5EF4-FFF2-40B4-BE49-F238E27FC236}">
                <a16:creationId xmlns:a16="http://schemas.microsoft.com/office/drawing/2014/main" id="{99563EB0-635B-980B-AE92-4440E07164D3}"/>
              </a:ext>
            </a:extLst>
          </p:cNvPr>
          <p:cNvSpPr txBox="1"/>
          <p:nvPr/>
        </p:nvSpPr>
        <p:spPr>
          <a:xfrm>
            <a:off x="3114074" y="1097268"/>
            <a:ext cx="2561796" cy="1471558"/>
          </a:xfrm>
          <a:prstGeom prst="rect">
            <a:avLst/>
          </a:prstGeom>
          <a:noFill/>
          <a:effectLst/>
        </p:spPr>
        <p:txBody>
          <a:bodyPr wrap="square" lIns="85725" tIns="42863" rIns="85725" bIns="42863" anchor="t">
            <a:spAutoFit/>
          </a:bodyPr>
          <a:lstStyle/>
          <a:p>
            <a:pPr algn="ctr" defTabSz="428625">
              <a:defRPr/>
            </a:pPr>
            <a:r>
              <a:rPr lang="de-DE" sz="1500" b="1" dirty="0">
                <a:solidFill>
                  <a:prstClr val="white"/>
                </a:solidFill>
                <a:latin typeface="Segoe UI"/>
                <a:ea typeface="Times New Roman" panose="02020603050405020304" pitchFamily="18" charset="0"/>
                <a:cs typeface="Segoe UI"/>
              </a:rPr>
              <a:t>DATEV Personal-Benchmark online </a:t>
            </a:r>
            <a:br>
              <a:rPr lang="de-DE" sz="1500" b="1" dirty="0">
                <a:solidFill>
                  <a:prstClr val="white"/>
                </a:solidFill>
                <a:latin typeface="Segoe UI"/>
                <a:ea typeface="Times New Roman" panose="02020603050405020304" pitchFamily="18" charset="0"/>
                <a:cs typeface="Segoe UI"/>
              </a:rPr>
            </a:br>
            <a:r>
              <a:rPr lang="de-DE" sz="1500" dirty="0">
                <a:solidFill>
                  <a:prstClr val="white"/>
                </a:solidFill>
                <a:latin typeface="Segoe UI"/>
                <a:ea typeface="Times New Roman" panose="02020603050405020304" pitchFamily="18" charset="0"/>
                <a:cs typeface="Segoe UI"/>
              </a:rPr>
              <a:t>zeigt das Durchschnittsgehalt von Berufsgruppen in einer Region an</a:t>
            </a:r>
            <a:endParaRPr lang="de-DE" sz="1500" dirty="0">
              <a:solidFill>
                <a:prstClr val="white"/>
              </a:solidFill>
              <a:latin typeface="Segoe UI"/>
              <a:cs typeface="Segoe UI"/>
            </a:endParaRPr>
          </a:p>
        </p:txBody>
      </p:sp>
      <p:sp>
        <p:nvSpPr>
          <p:cNvPr id="39" name="Textfeld 38">
            <a:extLst>
              <a:ext uri="{FF2B5EF4-FFF2-40B4-BE49-F238E27FC236}">
                <a16:creationId xmlns:a16="http://schemas.microsoft.com/office/drawing/2014/main" id="{277E4EFE-2187-2A59-9936-BE60B846A981}"/>
              </a:ext>
            </a:extLst>
          </p:cNvPr>
          <p:cNvSpPr txBox="1"/>
          <p:nvPr/>
        </p:nvSpPr>
        <p:spPr>
          <a:xfrm>
            <a:off x="252730" y="1097268"/>
            <a:ext cx="2309238" cy="1933223"/>
          </a:xfrm>
          <a:prstGeom prst="rect">
            <a:avLst/>
          </a:prstGeom>
          <a:noFill/>
        </p:spPr>
        <p:txBody>
          <a:bodyPr wrap="square" lIns="0" tIns="42863" rIns="85725" bIns="42863" anchor="t">
            <a:spAutoFit/>
          </a:bodyPr>
          <a:lstStyle/>
          <a:p>
            <a:pPr marL="428625" lvl="1" algn="ctr" defTabSz="428625">
              <a:defRPr/>
            </a:pPr>
            <a:r>
              <a:rPr lang="de-DE" sz="1500" b="1">
                <a:solidFill>
                  <a:prstClr val="white"/>
                </a:solidFill>
                <a:latin typeface="Segoe UI"/>
                <a:ea typeface="Times New Roman" panose="02020603050405020304" pitchFamily="18" charset="0"/>
                <a:cs typeface="Segoe UI"/>
              </a:rPr>
              <a:t>DATEV Automatisierungs-service Rechnungen </a:t>
            </a:r>
            <a:r>
              <a:rPr lang="de-DE" sz="1500">
                <a:solidFill>
                  <a:prstClr val="white"/>
                </a:solidFill>
                <a:latin typeface="Segoe UI"/>
                <a:ea typeface="Times New Roman" panose="02020603050405020304" pitchFamily="18" charset="0"/>
                <a:cs typeface="Segoe UI"/>
              </a:rPr>
              <a:t>extrahiert automatisiert relevante Informationen aus Rechnungsbelegen</a:t>
            </a:r>
            <a:endParaRPr lang="de-DE" sz="1500">
              <a:solidFill>
                <a:prstClr val="white"/>
              </a:solidFill>
              <a:latin typeface="Segoe UI"/>
              <a:cs typeface="Segoe UI"/>
            </a:endParaRPr>
          </a:p>
        </p:txBody>
      </p:sp>
      <p:pic>
        <p:nvPicPr>
          <p:cNvPr id="40" name="Grafik 39">
            <a:extLst>
              <a:ext uri="{FF2B5EF4-FFF2-40B4-BE49-F238E27FC236}">
                <a16:creationId xmlns:a16="http://schemas.microsoft.com/office/drawing/2014/main" id="{C344A5CB-C9E5-393B-78CF-89F20376FA54}"/>
              </a:ext>
            </a:extLst>
          </p:cNvPr>
          <p:cNvPicPr>
            <a:picLocks noChangeAspect="1"/>
          </p:cNvPicPr>
          <p:nvPr/>
        </p:nvPicPr>
        <p:blipFill rotWithShape="1">
          <a:blip r:embed="rId4"/>
          <a:srcRect l="1435" t="22428" r="8109" b="1572"/>
          <a:stretch/>
        </p:blipFill>
        <p:spPr>
          <a:xfrm>
            <a:off x="340682" y="3023565"/>
            <a:ext cx="2423384" cy="2365592"/>
          </a:xfrm>
          <a:prstGeom prst="rect">
            <a:avLst/>
          </a:prstGeom>
          <a:effectLst>
            <a:outerShdw blurRad="50800" dist="38100" dir="2700000" algn="tl" rotWithShape="0">
              <a:prstClr val="black">
                <a:alpha val="40000"/>
              </a:prstClr>
            </a:outerShdw>
          </a:effectLst>
        </p:spPr>
      </p:pic>
      <p:grpSp>
        <p:nvGrpSpPr>
          <p:cNvPr id="41" name="Gruppieren 40">
            <a:extLst>
              <a:ext uri="{FF2B5EF4-FFF2-40B4-BE49-F238E27FC236}">
                <a16:creationId xmlns:a16="http://schemas.microsoft.com/office/drawing/2014/main" id="{900E84F1-2DF3-86AB-BCDB-ABF5CD079965}"/>
              </a:ext>
            </a:extLst>
          </p:cNvPr>
          <p:cNvGrpSpPr/>
          <p:nvPr/>
        </p:nvGrpSpPr>
        <p:grpSpPr>
          <a:xfrm>
            <a:off x="198643" y="5540271"/>
            <a:ext cx="2643411" cy="317396"/>
            <a:chOff x="234919" y="6233711"/>
            <a:chExt cx="3852342" cy="438211"/>
          </a:xfrm>
        </p:grpSpPr>
        <p:pic>
          <p:nvPicPr>
            <p:cNvPr id="42" name="Grafik 41">
              <a:extLst>
                <a:ext uri="{FF2B5EF4-FFF2-40B4-BE49-F238E27FC236}">
                  <a16:creationId xmlns:a16="http://schemas.microsoft.com/office/drawing/2014/main" id="{5F25FBA7-3C1B-A8A2-07E1-DDC3073163E0}"/>
                </a:ext>
              </a:extLst>
            </p:cNvPr>
            <p:cNvPicPr>
              <a:picLocks noChangeAspect="1"/>
            </p:cNvPicPr>
            <p:nvPr/>
          </p:nvPicPr>
          <p:blipFill rotWithShape="1">
            <a:blip r:embed="rId5"/>
            <a:srcRect l="42584" r="46300"/>
            <a:stretch/>
          </p:blipFill>
          <p:spPr>
            <a:xfrm>
              <a:off x="2216202" y="6233711"/>
              <a:ext cx="615307" cy="438211"/>
            </a:xfrm>
            <a:prstGeom prst="rect">
              <a:avLst/>
            </a:prstGeom>
            <a:effectLst>
              <a:outerShdw blurRad="50800" dist="38100" dir="2700000" algn="tl" rotWithShape="0">
                <a:prstClr val="black">
                  <a:alpha val="40000"/>
                </a:prstClr>
              </a:outerShdw>
            </a:effectLst>
          </p:spPr>
        </p:pic>
        <p:pic>
          <p:nvPicPr>
            <p:cNvPr id="43" name="Grafik 42">
              <a:extLst>
                <a:ext uri="{FF2B5EF4-FFF2-40B4-BE49-F238E27FC236}">
                  <a16:creationId xmlns:a16="http://schemas.microsoft.com/office/drawing/2014/main" id="{6C18D446-BFFF-1986-F45A-FA5DC95F1DA2}"/>
                </a:ext>
              </a:extLst>
            </p:cNvPr>
            <p:cNvPicPr>
              <a:picLocks noChangeAspect="1"/>
            </p:cNvPicPr>
            <p:nvPr/>
          </p:nvPicPr>
          <p:blipFill rotWithShape="1">
            <a:blip r:embed="rId5"/>
            <a:srcRect l="78060"/>
            <a:stretch/>
          </p:blipFill>
          <p:spPr>
            <a:xfrm>
              <a:off x="2872944" y="6233711"/>
              <a:ext cx="1214317" cy="438211"/>
            </a:xfrm>
            <a:prstGeom prst="rect">
              <a:avLst/>
            </a:prstGeom>
            <a:effectLst>
              <a:outerShdw blurRad="50800" dist="38100" dir="2700000" algn="tl" rotWithShape="0">
                <a:prstClr val="black">
                  <a:alpha val="40000"/>
                </a:prstClr>
              </a:outerShdw>
            </a:effectLst>
          </p:spPr>
        </p:pic>
        <p:pic>
          <p:nvPicPr>
            <p:cNvPr id="44" name="Grafik 43">
              <a:extLst>
                <a:ext uri="{FF2B5EF4-FFF2-40B4-BE49-F238E27FC236}">
                  <a16:creationId xmlns:a16="http://schemas.microsoft.com/office/drawing/2014/main" id="{885279E0-1158-63B0-8A73-3D73D4714276}"/>
                </a:ext>
              </a:extLst>
            </p:cNvPr>
            <p:cNvPicPr>
              <a:picLocks noChangeAspect="1"/>
            </p:cNvPicPr>
            <p:nvPr/>
          </p:nvPicPr>
          <p:blipFill rotWithShape="1">
            <a:blip r:embed="rId5"/>
            <a:srcRect r="83763"/>
            <a:stretch/>
          </p:blipFill>
          <p:spPr>
            <a:xfrm>
              <a:off x="234919" y="6233711"/>
              <a:ext cx="898685" cy="438211"/>
            </a:xfrm>
            <a:prstGeom prst="rect">
              <a:avLst/>
            </a:prstGeom>
            <a:effectLst>
              <a:outerShdw blurRad="50800" dist="38100" dir="2700000" algn="tl" rotWithShape="0">
                <a:prstClr val="black">
                  <a:alpha val="40000"/>
                </a:prstClr>
              </a:outerShdw>
            </a:effectLst>
          </p:spPr>
        </p:pic>
        <p:pic>
          <p:nvPicPr>
            <p:cNvPr id="45" name="Grafik 44">
              <a:extLst>
                <a:ext uri="{FF2B5EF4-FFF2-40B4-BE49-F238E27FC236}">
                  <a16:creationId xmlns:a16="http://schemas.microsoft.com/office/drawing/2014/main" id="{F5883730-FA81-5923-7E15-52A885526EB1}"/>
                </a:ext>
              </a:extLst>
            </p:cNvPr>
            <p:cNvPicPr>
              <a:picLocks noChangeAspect="1"/>
            </p:cNvPicPr>
            <p:nvPr/>
          </p:nvPicPr>
          <p:blipFill rotWithShape="1">
            <a:blip r:embed="rId5"/>
            <a:srcRect l="20360" r="61578"/>
            <a:stretch/>
          </p:blipFill>
          <p:spPr>
            <a:xfrm>
              <a:off x="1175039" y="6233711"/>
              <a:ext cx="999728" cy="438211"/>
            </a:xfrm>
            <a:prstGeom prst="rect">
              <a:avLst/>
            </a:prstGeom>
            <a:effectLst>
              <a:outerShdw blurRad="50800" dist="38100" dir="2700000" algn="tl" rotWithShape="0">
                <a:prstClr val="black">
                  <a:alpha val="40000"/>
                </a:prstClr>
              </a:outerShdw>
            </a:effectLst>
          </p:spPr>
        </p:pic>
      </p:grpSp>
      <p:sp>
        <p:nvSpPr>
          <p:cNvPr id="46" name="Textfeld 45">
            <a:extLst>
              <a:ext uri="{FF2B5EF4-FFF2-40B4-BE49-F238E27FC236}">
                <a16:creationId xmlns:a16="http://schemas.microsoft.com/office/drawing/2014/main" id="{4F1EF320-0C55-A262-4C0D-162478DBC652}"/>
              </a:ext>
            </a:extLst>
          </p:cNvPr>
          <p:cNvSpPr txBox="1"/>
          <p:nvPr/>
        </p:nvSpPr>
        <p:spPr>
          <a:xfrm>
            <a:off x="6066369" y="1118418"/>
            <a:ext cx="2311515" cy="1246495"/>
          </a:xfrm>
          <a:prstGeom prst="rect">
            <a:avLst/>
          </a:prstGeom>
          <a:noFill/>
          <a:effectLst/>
        </p:spPr>
        <p:txBody>
          <a:bodyPr wrap="square">
            <a:spAutoFit/>
          </a:bodyPr>
          <a:lstStyle/>
          <a:p>
            <a:pPr algn="ctr" defTabSz="428625">
              <a:defRPr/>
            </a:pPr>
            <a:r>
              <a:rPr lang="de-DE" sz="1500" b="1">
                <a:solidFill>
                  <a:prstClr val="white"/>
                </a:solidFill>
                <a:latin typeface="Segoe UI" panose="020B0502040204020203" pitchFamily="34" charset="0"/>
                <a:ea typeface="Times New Roman" panose="02020603050405020304" pitchFamily="18" charset="0"/>
              </a:rPr>
              <a:t>DATEV Liquiditätsmonitor online </a:t>
            </a:r>
            <a:br>
              <a:rPr lang="de-DE" sz="1500" b="1">
                <a:solidFill>
                  <a:prstClr val="white"/>
                </a:solidFill>
                <a:latin typeface="Segoe UI" panose="020B0502040204020203" pitchFamily="34" charset="0"/>
                <a:ea typeface="Times New Roman" panose="02020603050405020304" pitchFamily="18" charset="0"/>
              </a:rPr>
            </a:br>
            <a:r>
              <a:rPr lang="de-DE" sz="1500">
                <a:solidFill>
                  <a:prstClr val="white"/>
                </a:solidFill>
                <a:latin typeface="Segoe UI" panose="020B0502040204020203" pitchFamily="34" charset="0"/>
                <a:ea typeface="Times New Roman" panose="02020603050405020304" pitchFamily="18" charset="0"/>
              </a:rPr>
              <a:t>zeigt die zukünftige Liquidität an</a:t>
            </a:r>
            <a:endParaRPr lang="de-DE" sz="1500">
              <a:solidFill>
                <a:prstClr val="white"/>
              </a:solidFill>
              <a:latin typeface="Segoe UI"/>
            </a:endParaRPr>
          </a:p>
        </p:txBody>
      </p:sp>
      <p:pic>
        <p:nvPicPr>
          <p:cNvPr id="47" name="Grafik 46">
            <a:extLst>
              <a:ext uri="{FF2B5EF4-FFF2-40B4-BE49-F238E27FC236}">
                <a16:creationId xmlns:a16="http://schemas.microsoft.com/office/drawing/2014/main" id="{02C69AEA-66FA-F4A7-C71D-E58146AF0D62}"/>
              </a:ext>
            </a:extLst>
          </p:cNvPr>
          <p:cNvPicPr>
            <a:picLocks noChangeAspect="1"/>
          </p:cNvPicPr>
          <p:nvPr/>
        </p:nvPicPr>
        <p:blipFill rotWithShape="1">
          <a:blip r:embed="rId6"/>
          <a:srcRect t="8192" r="25543" b="17563"/>
          <a:stretch/>
        </p:blipFill>
        <p:spPr>
          <a:xfrm>
            <a:off x="6030099" y="2910056"/>
            <a:ext cx="2444360" cy="1336477"/>
          </a:xfrm>
          <a:prstGeom prst="rect">
            <a:avLst/>
          </a:prstGeom>
          <a:effectLst>
            <a:outerShdw blurRad="50800" dist="38100" dir="2700000" algn="tl" rotWithShape="0">
              <a:prstClr val="black">
                <a:alpha val="40000"/>
              </a:prstClr>
            </a:outerShdw>
          </a:effectLst>
        </p:spPr>
      </p:pic>
      <p:pic>
        <p:nvPicPr>
          <p:cNvPr id="48" name="Grafik 47">
            <a:extLst>
              <a:ext uri="{FF2B5EF4-FFF2-40B4-BE49-F238E27FC236}">
                <a16:creationId xmlns:a16="http://schemas.microsoft.com/office/drawing/2014/main" id="{1F5D44A0-DB1D-95FC-191E-17EC0E7A8122}"/>
              </a:ext>
            </a:extLst>
          </p:cNvPr>
          <p:cNvPicPr>
            <a:picLocks noChangeAspect="1"/>
          </p:cNvPicPr>
          <p:nvPr/>
        </p:nvPicPr>
        <p:blipFill rotWithShape="1">
          <a:blip r:embed="rId7"/>
          <a:srcRect r="41639" b="7993"/>
          <a:stretch/>
        </p:blipFill>
        <p:spPr>
          <a:xfrm>
            <a:off x="6034795" y="4375594"/>
            <a:ext cx="2439664" cy="1373899"/>
          </a:xfrm>
          <a:prstGeom prst="rect">
            <a:avLst/>
          </a:prstGeom>
          <a:effectLst>
            <a:outerShdw blurRad="50800" dist="38100" dir="2700000" algn="tl" rotWithShape="0">
              <a:prstClr val="black">
                <a:alpha val="40000"/>
              </a:prstClr>
            </a:outerShdw>
          </a:effectLst>
        </p:spPr>
      </p:pic>
      <p:sp>
        <p:nvSpPr>
          <p:cNvPr id="49" name="Textfeld 48">
            <a:extLst>
              <a:ext uri="{FF2B5EF4-FFF2-40B4-BE49-F238E27FC236}">
                <a16:creationId xmlns:a16="http://schemas.microsoft.com/office/drawing/2014/main" id="{8FFEAE73-636C-D36E-6CEA-0746EEE507AA}"/>
              </a:ext>
            </a:extLst>
          </p:cNvPr>
          <p:cNvSpPr txBox="1"/>
          <p:nvPr/>
        </p:nvSpPr>
        <p:spPr bwMode="gray">
          <a:xfrm>
            <a:off x="3903504" y="5918413"/>
            <a:ext cx="975724" cy="323165"/>
          </a:xfrm>
          <a:prstGeom prst="rect">
            <a:avLst/>
          </a:prstGeom>
          <a:noFill/>
        </p:spPr>
        <p:txBody>
          <a:bodyPr wrap="square">
            <a:spAutoFit/>
          </a:bodyPr>
          <a:lstStyle/>
          <a:p>
            <a:pPr defTabSz="428625">
              <a:defRPr/>
            </a:pPr>
            <a:r>
              <a:rPr lang="de-DE" sz="1500">
                <a:solidFill>
                  <a:prstClr val="white"/>
                </a:solidFill>
                <a:latin typeface="Segoe UI"/>
                <a:hlinkClick r:id="rId8">
                  <a:extLst>
                    <a:ext uri="{A12FA001-AC4F-418D-AE19-62706E023703}">
                      <ahyp:hlinkClr xmlns:ahyp="http://schemas.microsoft.com/office/drawing/2018/hyperlinkcolor" val="tx"/>
                    </a:ext>
                  </a:extLst>
                </a:hlinkClick>
              </a:rPr>
              <a:t>Tutorial</a:t>
            </a:r>
            <a:endParaRPr lang="de-DE" sz="1500">
              <a:solidFill>
                <a:prstClr val="white"/>
              </a:solidFill>
              <a:latin typeface="Segoe UI"/>
            </a:endParaRPr>
          </a:p>
        </p:txBody>
      </p:sp>
      <p:sp>
        <p:nvSpPr>
          <p:cNvPr id="50" name="Textfeld 49">
            <a:extLst>
              <a:ext uri="{FF2B5EF4-FFF2-40B4-BE49-F238E27FC236}">
                <a16:creationId xmlns:a16="http://schemas.microsoft.com/office/drawing/2014/main" id="{03B5308C-5169-918E-A171-6E427DE64FB4}"/>
              </a:ext>
            </a:extLst>
          </p:cNvPr>
          <p:cNvSpPr txBox="1"/>
          <p:nvPr/>
        </p:nvSpPr>
        <p:spPr bwMode="gray">
          <a:xfrm>
            <a:off x="6361965" y="5918413"/>
            <a:ext cx="1860995" cy="323165"/>
          </a:xfrm>
          <a:prstGeom prst="rect">
            <a:avLst/>
          </a:prstGeom>
          <a:noFill/>
        </p:spPr>
        <p:txBody>
          <a:bodyPr wrap="square">
            <a:spAutoFit/>
          </a:bodyPr>
          <a:lstStyle/>
          <a:p>
            <a:pPr defTabSz="428625">
              <a:defRPr/>
            </a:pPr>
            <a:r>
              <a:rPr lang="de-DE" sz="1500">
                <a:solidFill>
                  <a:prstClr val="white"/>
                </a:solidFill>
                <a:latin typeface="Segoe UI"/>
                <a:hlinkClick r:id="rId9">
                  <a:extLst>
                    <a:ext uri="{A12FA001-AC4F-418D-AE19-62706E023703}">
                      <ahyp:hlinkClr xmlns:ahyp="http://schemas.microsoft.com/office/drawing/2018/hyperlinkcolor" val="tx"/>
                    </a:ext>
                  </a:extLst>
                </a:hlinkClick>
              </a:rPr>
              <a:t>Test mit Demo</a:t>
            </a:r>
            <a:endParaRPr lang="de-DE" sz="1500">
              <a:solidFill>
                <a:prstClr val="white"/>
              </a:solidFill>
              <a:latin typeface="Segoe UI"/>
            </a:endParaRPr>
          </a:p>
        </p:txBody>
      </p:sp>
      <p:sp>
        <p:nvSpPr>
          <p:cNvPr id="51" name="Textfeld 50">
            <a:extLst>
              <a:ext uri="{FF2B5EF4-FFF2-40B4-BE49-F238E27FC236}">
                <a16:creationId xmlns:a16="http://schemas.microsoft.com/office/drawing/2014/main" id="{360820E4-2405-C30C-B72D-4BD5703281C0}"/>
              </a:ext>
            </a:extLst>
          </p:cNvPr>
          <p:cNvSpPr txBox="1"/>
          <p:nvPr/>
        </p:nvSpPr>
        <p:spPr>
          <a:xfrm>
            <a:off x="408317" y="5929008"/>
            <a:ext cx="2195009" cy="317396"/>
          </a:xfrm>
          <a:prstGeom prst="rect">
            <a:avLst/>
          </a:prstGeom>
          <a:noFill/>
        </p:spPr>
        <p:txBody>
          <a:bodyPr wrap="square" lIns="0" tIns="42863" rIns="85725" bIns="42863" anchor="t">
            <a:spAutoFit/>
          </a:bodyPr>
          <a:lstStyle/>
          <a:p>
            <a:pPr marL="428625" lvl="1" defTabSz="428625">
              <a:defRPr/>
            </a:pPr>
            <a:r>
              <a:rPr lang="de-DE" sz="1500">
                <a:solidFill>
                  <a:prstClr val="white"/>
                </a:solidFill>
                <a:latin typeface="Segoe UI"/>
                <a:ea typeface="Times New Roman" panose="02020603050405020304" pitchFamily="18" charset="0"/>
                <a:cs typeface="Segoe UI"/>
                <a:hlinkClick r:id="rId10">
                  <a:extLst>
                    <a:ext uri="{A12FA001-AC4F-418D-AE19-62706E023703}">
                      <ahyp:hlinkClr xmlns:ahyp="http://schemas.microsoft.com/office/drawing/2018/hyperlinkcolor" val="tx"/>
                    </a:ext>
                  </a:extLst>
                </a:hlinkClick>
              </a:rPr>
              <a:t>www.datev.de/asr</a:t>
            </a:r>
            <a:endParaRPr lang="de-DE" sz="1500">
              <a:solidFill>
                <a:prstClr val="white"/>
              </a:solidFill>
              <a:latin typeface="Segoe UI"/>
              <a:cs typeface="Segoe UI"/>
            </a:endParaRPr>
          </a:p>
        </p:txBody>
      </p:sp>
      <p:sp>
        <p:nvSpPr>
          <p:cNvPr id="54" name="Textplatzhalter 24">
            <a:extLst>
              <a:ext uri="{FF2B5EF4-FFF2-40B4-BE49-F238E27FC236}">
                <a16:creationId xmlns:a16="http://schemas.microsoft.com/office/drawing/2014/main" id="{F76D17DB-3F90-7A20-CC8F-973A2C5A0067}"/>
              </a:ext>
            </a:extLst>
          </p:cNvPr>
          <p:cNvSpPr txBox="1">
            <a:spLocks/>
          </p:cNvSpPr>
          <p:nvPr/>
        </p:nvSpPr>
        <p:spPr bwMode="gray">
          <a:xfrm>
            <a:off x="8769997" y="982647"/>
            <a:ext cx="2717552" cy="5300911"/>
          </a:xfrm>
          <a:prstGeom prst="rect">
            <a:avLst/>
          </a:prstGeom>
          <a:noFill/>
          <a:ln w="57150" cap="sq">
            <a:solidFill>
              <a:srgbClr val="069B9B"/>
            </a:solidFill>
            <a:miter lim="800000"/>
          </a:ln>
        </p:spPr>
        <p:txBody>
          <a:bodyPr vert="horz" lIns="337500" tIns="337500" rIns="337500" bIns="337500" rtlCol="0">
            <a:noAutofit/>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marL="0" lvl="2" indent="0" defTabSz="914428">
              <a:spcBef>
                <a:spcPts val="469"/>
              </a:spcBef>
              <a:spcAft>
                <a:spcPts val="469"/>
              </a:spcAft>
              <a:buClr>
                <a:prstClr val="black"/>
              </a:buClr>
              <a:buNone/>
              <a:defRPr/>
            </a:pPr>
            <a:endParaRPr lang="de-DE" sz="1500">
              <a:solidFill>
                <a:prstClr val="white"/>
              </a:solidFill>
              <a:latin typeface="Segoe UI"/>
            </a:endParaRPr>
          </a:p>
        </p:txBody>
      </p:sp>
      <p:sp>
        <p:nvSpPr>
          <p:cNvPr id="55" name="Textfeld 54">
            <a:extLst>
              <a:ext uri="{FF2B5EF4-FFF2-40B4-BE49-F238E27FC236}">
                <a16:creationId xmlns:a16="http://schemas.microsoft.com/office/drawing/2014/main" id="{31637BF2-A741-EDFD-6A11-38C537B7B0E4}"/>
              </a:ext>
            </a:extLst>
          </p:cNvPr>
          <p:cNvSpPr txBox="1"/>
          <p:nvPr/>
        </p:nvSpPr>
        <p:spPr>
          <a:xfrm>
            <a:off x="8863117" y="1114296"/>
            <a:ext cx="2311515" cy="2169825"/>
          </a:xfrm>
          <a:prstGeom prst="rect">
            <a:avLst/>
          </a:prstGeom>
          <a:noFill/>
          <a:effectLst/>
        </p:spPr>
        <p:txBody>
          <a:bodyPr wrap="square">
            <a:spAutoFit/>
          </a:bodyPr>
          <a:lstStyle/>
          <a:p>
            <a:pPr algn="ctr" defTabSz="428625">
              <a:defRPr/>
            </a:pPr>
            <a:r>
              <a:rPr lang="de-DE" sz="1500" b="1">
                <a:solidFill>
                  <a:prstClr val="white"/>
                </a:solidFill>
                <a:latin typeface="Segoe UI" panose="020B0502040204020203" pitchFamily="34" charset="0"/>
                <a:ea typeface="Times New Roman" panose="02020603050405020304" pitchFamily="18" charset="0"/>
              </a:rPr>
              <a:t>DATEV Automatisierungs-</a:t>
            </a:r>
            <a:br>
              <a:rPr lang="de-DE" sz="1500" b="1">
                <a:solidFill>
                  <a:prstClr val="white"/>
                </a:solidFill>
                <a:latin typeface="Segoe UI" panose="020B0502040204020203" pitchFamily="34" charset="0"/>
                <a:ea typeface="Times New Roman" panose="02020603050405020304" pitchFamily="18" charset="0"/>
              </a:rPr>
            </a:br>
            <a:r>
              <a:rPr lang="de-DE" sz="1500" b="1" err="1">
                <a:solidFill>
                  <a:prstClr val="white"/>
                </a:solidFill>
                <a:latin typeface="Segoe UI" panose="020B0502040204020203" pitchFamily="34" charset="0"/>
                <a:ea typeface="Times New Roman" panose="02020603050405020304" pitchFamily="18" charset="0"/>
              </a:rPr>
              <a:t>service</a:t>
            </a:r>
            <a:r>
              <a:rPr lang="de-DE" sz="1500" b="1">
                <a:solidFill>
                  <a:prstClr val="white"/>
                </a:solidFill>
                <a:latin typeface="Segoe UI" panose="020B0502040204020203" pitchFamily="34" charset="0"/>
                <a:ea typeface="Times New Roman" panose="02020603050405020304" pitchFamily="18" charset="0"/>
              </a:rPr>
              <a:t> Bank</a:t>
            </a:r>
            <a:br>
              <a:rPr lang="de-DE" sz="1500" b="1">
                <a:solidFill>
                  <a:prstClr val="white"/>
                </a:solidFill>
                <a:latin typeface="Segoe UI" panose="020B0502040204020203" pitchFamily="34" charset="0"/>
                <a:ea typeface="Times New Roman" panose="02020603050405020304" pitchFamily="18" charset="0"/>
              </a:rPr>
            </a:br>
            <a:r>
              <a:rPr lang="de-DE" sz="1500">
                <a:solidFill>
                  <a:prstClr val="white"/>
                </a:solidFill>
                <a:latin typeface="Segoe UI" panose="020B0502040204020203" pitchFamily="34" charset="0"/>
                <a:ea typeface="Times New Roman" panose="02020603050405020304" pitchFamily="18" charset="0"/>
              </a:rPr>
              <a:t>bietet die Möglichkeit, elektronische Kontoumsätze mit Unterstützung künstlicher Intelligenz zu buchen</a:t>
            </a:r>
            <a:endParaRPr lang="de-DE" sz="1500">
              <a:solidFill>
                <a:prstClr val="white"/>
              </a:solidFill>
              <a:latin typeface="Segoe UI"/>
            </a:endParaRPr>
          </a:p>
        </p:txBody>
      </p:sp>
      <p:pic>
        <p:nvPicPr>
          <p:cNvPr id="57" name="Grafik 56">
            <a:extLst>
              <a:ext uri="{FF2B5EF4-FFF2-40B4-BE49-F238E27FC236}">
                <a16:creationId xmlns:a16="http://schemas.microsoft.com/office/drawing/2014/main" id="{A16D9A88-78E0-FC00-5C25-3E5888A23A30}"/>
              </a:ext>
            </a:extLst>
          </p:cNvPr>
          <p:cNvPicPr>
            <a:picLocks noChangeAspect="1"/>
          </p:cNvPicPr>
          <p:nvPr/>
        </p:nvPicPr>
        <p:blipFill>
          <a:blip r:embed="rId11"/>
          <a:stretch>
            <a:fillRect/>
          </a:stretch>
        </p:blipFill>
        <p:spPr>
          <a:xfrm>
            <a:off x="8856382" y="3349679"/>
            <a:ext cx="2468761" cy="1793708"/>
          </a:xfrm>
          <a:prstGeom prst="rect">
            <a:avLst/>
          </a:prstGeom>
        </p:spPr>
      </p:pic>
      <p:sp>
        <p:nvSpPr>
          <p:cNvPr id="3" name="Datumsplatzhalter 2">
            <a:extLst>
              <a:ext uri="{FF2B5EF4-FFF2-40B4-BE49-F238E27FC236}">
                <a16:creationId xmlns:a16="http://schemas.microsoft.com/office/drawing/2014/main" id="{D3D120BD-15A6-32CB-F1C0-26A8BFBF14DD}"/>
              </a:ext>
            </a:extLst>
          </p:cNvPr>
          <p:cNvSpPr>
            <a:spLocks noGrp="1"/>
          </p:cNvSpPr>
          <p:nvPr>
            <p:ph type="dt" sz="half" idx="10"/>
          </p:nvPr>
        </p:nvSpPr>
        <p:spPr/>
        <p:txBody>
          <a:bodyPr/>
          <a:lstStyle/>
          <a:p>
            <a:fld id="{3453C2B6-3C51-46B9-B8A4-860E66FB6C89}" type="datetime1">
              <a:rPr lang="de-DE" smtClean="0"/>
              <a:t>17.11.2024</a:t>
            </a:fld>
            <a:endParaRPr lang="de-DE"/>
          </a:p>
        </p:txBody>
      </p:sp>
    </p:spTree>
    <p:extLst>
      <p:ext uri="{BB962C8B-B14F-4D97-AF65-F5344CB8AC3E}">
        <p14:creationId xmlns:p14="http://schemas.microsoft.com/office/powerpoint/2010/main" val="206771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2">
            <a:extLst>
              <a:ext uri="{FF2B5EF4-FFF2-40B4-BE49-F238E27FC236}">
                <a16:creationId xmlns:a16="http://schemas.microsoft.com/office/drawing/2014/main" id="{A958C5F8-C389-82B3-2BF8-8D7D2313093F}"/>
              </a:ext>
            </a:extLst>
          </p:cNvPr>
          <p:cNvSpPr txBox="1">
            <a:spLocks/>
          </p:cNvSpPr>
          <p:nvPr/>
        </p:nvSpPr>
        <p:spPr bwMode="gray">
          <a:xfrm>
            <a:off x="425649" y="0"/>
            <a:ext cx="9721453" cy="1336477"/>
          </a:xfrm>
          <a:prstGeom prst="rect">
            <a:avLst/>
          </a:prstGeom>
        </p:spPr>
        <p:txBody>
          <a:bodyPr vert="horz" lIns="0" tIns="320625" rIns="0" bIns="0" rtlCol="0" anchor="t" anchorCtr="0">
            <a:noAutofit/>
          </a:bodyPr>
          <a:lstStyle>
            <a:lvl1pPr algn="l" defTabSz="975390" rtl="0" eaLnBrk="1" latinLnBrk="0" hangingPunct="1">
              <a:lnSpc>
                <a:spcPct val="100000"/>
              </a:lnSpc>
              <a:spcBef>
                <a:spcPct val="0"/>
              </a:spcBef>
              <a:buNone/>
              <a:defRPr sz="2800" b="1" kern="1200" baseline="0">
                <a:solidFill>
                  <a:schemeClr val="tx1"/>
                </a:solidFill>
                <a:latin typeface="+mj-lt"/>
                <a:ea typeface="+mj-ea"/>
                <a:cs typeface="+mj-cs"/>
              </a:defRPr>
            </a:lvl1pPr>
            <a:lvl2pPr eaLnBrk="1" hangingPunct="1">
              <a:defRPr sz="2800" b="1" kern="1200" baseline="0">
                <a:gradFill>
                  <a:gsLst>
                    <a:gs pos="100000">
                      <a:schemeClr val="tx2"/>
                    </a:gs>
                    <a:gs pos="15000">
                      <a:schemeClr val="bg2"/>
                    </a:gs>
                  </a:gsLst>
                  <a:lin ang="18600000" scaled="0"/>
                </a:gradFill>
                <a:latin typeface="+mj-lt"/>
              </a:defRPr>
            </a:lvl2pPr>
            <a:lvl3pPr eaLnBrk="1" hangingPunct="1">
              <a:defRPr sz="2800" b="1" kern="1200" baseline="0">
                <a:gradFill>
                  <a:gsLst>
                    <a:gs pos="100000">
                      <a:schemeClr val="tx2"/>
                    </a:gs>
                    <a:gs pos="15000">
                      <a:schemeClr val="bg2"/>
                    </a:gs>
                  </a:gsLst>
                  <a:lin ang="18600000" scaled="0"/>
                </a:gradFill>
                <a:latin typeface="+mj-lt"/>
              </a:defRPr>
            </a:lvl3pPr>
            <a:lvl4pPr eaLnBrk="1" hangingPunct="1">
              <a:defRPr sz="2800" b="1" kern="1200" baseline="0">
                <a:gradFill>
                  <a:gsLst>
                    <a:gs pos="100000">
                      <a:schemeClr val="tx2"/>
                    </a:gs>
                    <a:gs pos="15000">
                      <a:schemeClr val="bg2"/>
                    </a:gs>
                  </a:gsLst>
                  <a:lin ang="18600000" scaled="0"/>
                </a:gradFill>
                <a:latin typeface="+mj-lt"/>
              </a:defRPr>
            </a:lvl4pPr>
            <a:lvl5pPr eaLnBrk="1" hangingPunct="1">
              <a:defRPr sz="2800" b="1" kern="1200" baseline="0">
                <a:gradFill>
                  <a:gsLst>
                    <a:gs pos="100000">
                      <a:schemeClr val="tx2"/>
                    </a:gs>
                    <a:gs pos="15000">
                      <a:schemeClr val="bg2"/>
                    </a:gs>
                  </a:gsLst>
                  <a:lin ang="18600000" scaled="0"/>
                </a:gradFill>
                <a:latin typeface="+mj-lt"/>
              </a:defRPr>
            </a:lvl5pPr>
            <a:lvl6pPr eaLnBrk="1" hangingPunct="1">
              <a:defRPr sz="2800" b="1" kern="1200" baseline="0">
                <a:gradFill>
                  <a:gsLst>
                    <a:gs pos="100000">
                      <a:schemeClr val="tx2"/>
                    </a:gs>
                    <a:gs pos="15000">
                      <a:schemeClr val="bg2"/>
                    </a:gs>
                  </a:gsLst>
                  <a:lin ang="18600000" scaled="0"/>
                </a:gradFill>
                <a:latin typeface="+mj-lt"/>
              </a:defRPr>
            </a:lvl6pPr>
            <a:lvl7pPr eaLnBrk="1" hangingPunct="1">
              <a:defRPr sz="2800" b="1" kern="1200" baseline="0">
                <a:gradFill>
                  <a:gsLst>
                    <a:gs pos="100000">
                      <a:schemeClr val="tx2"/>
                    </a:gs>
                    <a:gs pos="15000">
                      <a:schemeClr val="bg2"/>
                    </a:gs>
                  </a:gsLst>
                  <a:lin ang="18600000" scaled="0"/>
                </a:gradFill>
                <a:latin typeface="+mj-lt"/>
              </a:defRPr>
            </a:lvl7pPr>
            <a:lvl8pPr eaLnBrk="1" hangingPunct="1">
              <a:defRPr sz="2800" b="1" kern="1200" baseline="0">
                <a:gradFill>
                  <a:gsLst>
                    <a:gs pos="100000">
                      <a:schemeClr val="tx2"/>
                    </a:gs>
                    <a:gs pos="15000">
                      <a:schemeClr val="bg2"/>
                    </a:gs>
                  </a:gsLst>
                  <a:lin ang="18600000" scaled="0"/>
                </a:gradFill>
                <a:latin typeface="+mj-lt"/>
              </a:defRPr>
            </a:lvl8pPr>
            <a:lvl9pPr eaLnBrk="1" hangingPunct="1">
              <a:defRPr sz="2800" b="1" kern="1200" baseline="0">
                <a:gradFill>
                  <a:gsLst>
                    <a:gs pos="100000">
                      <a:schemeClr val="tx2"/>
                    </a:gs>
                    <a:gs pos="15000">
                      <a:schemeClr val="bg2"/>
                    </a:gs>
                  </a:gsLst>
                  <a:lin ang="18600000" scaled="0"/>
                </a:gradFill>
                <a:latin typeface="+mj-lt"/>
              </a:defRPr>
            </a:lvl9pPr>
          </a:lstStyle>
          <a:p>
            <a:r>
              <a:rPr lang="de-DE" sz="2625" dirty="0">
                <a:solidFill>
                  <a:schemeClr val="bg1"/>
                </a:solidFill>
              </a:rPr>
              <a:t>Automatisierungs-Service Rechnungen (ASR): </a:t>
            </a:r>
            <a:br>
              <a:rPr lang="de-DE" sz="2625" dirty="0">
                <a:solidFill>
                  <a:schemeClr val="bg1"/>
                </a:solidFill>
              </a:rPr>
            </a:br>
            <a:r>
              <a:rPr lang="de-DE" sz="2625" dirty="0">
                <a:solidFill>
                  <a:schemeClr val="bg1"/>
                </a:solidFill>
              </a:rPr>
              <a:t>vom </a:t>
            </a:r>
            <a:r>
              <a:rPr lang="de-DE" sz="2625" u="sng" dirty="0">
                <a:solidFill>
                  <a:schemeClr val="bg1"/>
                </a:solidFill>
              </a:rPr>
              <a:t>(herkömmlichen) Beleg</a:t>
            </a:r>
            <a:r>
              <a:rPr lang="de-DE" sz="2625" dirty="0">
                <a:solidFill>
                  <a:schemeClr val="bg1"/>
                </a:solidFill>
              </a:rPr>
              <a:t> zur Buchung</a:t>
            </a:r>
          </a:p>
        </p:txBody>
      </p:sp>
      <p:sp>
        <p:nvSpPr>
          <p:cNvPr id="5" name="Foliennummernplatzhalter 4">
            <a:extLst>
              <a:ext uri="{FF2B5EF4-FFF2-40B4-BE49-F238E27FC236}">
                <a16:creationId xmlns:a16="http://schemas.microsoft.com/office/drawing/2014/main" id="{09F431E7-D22B-A8FB-D85C-4432C9133B35}"/>
              </a:ext>
            </a:extLst>
          </p:cNvPr>
          <p:cNvSpPr>
            <a:spLocks noGrp="1"/>
          </p:cNvSpPr>
          <p:nvPr>
            <p:ph type="sldNum" sz="quarter" idx="12"/>
          </p:nvPr>
        </p:nvSpPr>
        <p:spPr/>
        <p:txBody>
          <a:bodyPr/>
          <a:lstStyle/>
          <a:p>
            <a:fld id="{D612FFA8-16F3-4D16-935C-858579C7B661}" type="slidenum">
              <a:rPr lang="de-DE" smtClean="0"/>
              <a:pPr/>
              <a:t>15</a:t>
            </a:fld>
            <a:endParaRPr lang="de-DE"/>
          </a:p>
        </p:txBody>
      </p:sp>
      <p:sp>
        <p:nvSpPr>
          <p:cNvPr id="9" name="Foliennummernplatzhalter 6">
            <a:extLst>
              <a:ext uri="{FF2B5EF4-FFF2-40B4-BE49-F238E27FC236}">
                <a16:creationId xmlns:a16="http://schemas.microsoft.com/office/drawing/2014/main" id="{93FB1C6B-4C42-0F9A-0199-E61A57DC1AEE}"/>
              </a:ext>
            </a:extLst>
          </p:cNvPr>
          <p:cNvSpPr txBox="1">
            <a:spLocks/>
          </p:cNvSpPr>
          <p:nvPr/>
        </p:nvSpPr>
        <p:spPr bwMode="gray">
          <a:xfrm>
            <a:off x="10956727" y="6602016"/>
            <a:ext cx="809625" cy="221455"/>
          </a:xfrm>
          <a:prstGeom prst="rect">
            <a:avLst/>
          </a:prstGeom>
        </p:spPr>
        <p:txBody>
          <a:bodyPr vert="horz" lIns="0" tIns="0" rIns="0" bIns="0" rtlCol="0" anchor="ctr"/>
          <a:lstStyle>
            <a:defPPr>
              <a:defRPr lang="en-US"/>
            </a:defPPr>
            <a:lvl1pPr marL="0" algn="r" defTabSz="457200" rtl="0" eaLnBrk="1" latinLnBrk="0" hangingPunct="1">
              <a:defRPr sz="800" kern="1200">
                <a:solidFill>
                  <a:srgbClr val="66666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D612FFA8-16F3-4D16-935C-858579C7B661}" type="slidenum">
              <a:rPr lang="de-DE" sz="750"/>
              <a:pPr>
                <a:defRPr/>
              </a:pPr>
              <a:t>15</a:t>
            </a:fld>
            <a:endParaRPr lang="de-DE" sz="750">
              <a:latin typeface="Segoe UI"/>
            </a:endParaRPr>
          </a:p>
        </p:txBody>
      </p:sp>
      <p:sp>
        <p:nvSpPr>
          <p:cNvPr id="10" name="Textplatzhalter 31">
            <a:extLst>
              <a:ext uri="{FF2B5EF4-FFF2-40B4-BE49-F238E27FC236}">
                <a16:creationId xmlns:a16="http://schemas.microsoft.com/office/drawing/2014/main" id="{C3ABBF38-97D0-D6A2-2EED-5468A74B8BB9}"/>
              </a:ext>
            </a:extLst>
          </p:cNvPr>
          <p:cNvSpPr txBox="1">
            <a:spLocks/>
          </p:cNvSpPr>
          <p:nvPr/>
        </p:nvSpPr>
        <p:spPr bwMode="gray">
          <a:xfrm>
            <a:off x="2939193" y="1741289"/>
            <a:ext cx="2238189" cy="4472286"/>
          </a:xfrm>
          <a:prstGeom prst="rect">
            <a:avLst/>
          </a:prstGeom>
          <a:solidFill>
            <a:srgbClr val="BDE3E2"/>
          </a:solidFill>
          <a:ln w="38100">
            <a:solidFill>
              <a:schemeClr val="bg2">
                <a:lumMod val="75000"/>
              </a:schemeClr>
            </a:solidFill>
          </a:ln>
          <a:effectLst>
            <a:outerShdw blurRad="317500" dist="266700" dir="5400000" algn="ctr" rotWithShape="0">
              <a:srgbClr val="000000">
                <a:alpha val="40000"/>
              </a:srgbClr>
            </a:outerShdw>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313">
                <a:solidFill>
                  <a:prstClr val="black"/>
                </a:solidFill>
                <a:latin typeface="Segoe UI"/>
              </a:rPr>
              <a:t>Text erkennen (OCR) + Daten extrahieren</a:t>
            </a:r>
          </a:p>
          <a:p>
            <a:pPr lvl="7" defTabSz="914428">
              <a:spcBef>
                <a:spcPts val="469"/>
              </a:spcBef>
              <a:spcAft>
                <a:spcPts val="469"/>
              </a:spcAft>
              <a:defRPr/>
            </a:pPr>
            <a:r>
              <a:rPr lang="de-DE" sz="1313">
                <a:solidFill>
                  <a:prstClr val="black"/>
                </a:solidFill>
                <a:latin typeface="Segoe UI"/>
              </a:rPr>
              <a:t> </a:t>
            </a:r>
          </a:p>
        </p:txBody>
      </p:sp>
      <p:sp>
        <p:nvSpPr>
          <p:cNvPr id="11" name="Textplatzhalter 31">
            <a:extLst>
              <a:ext uri="{FF2B5EF4-FFF2-40B4-BE49-F238E27FC236}">
                <a16:creationId xmlns:a16="http://schemas.microsoft.com/office/drawing/2014/main" id="{4470B39B-3B28-EC86-808B-1514797256EE}"/>
              </a:ext>
            </a:extLst>
          </p:cNvPr>
          <p:cNvSpPr txBox="1">
            <a:spLocks/>
          </p:cNvSpPr>
          <p:nvPr/>
        </p:nvSpPr>
        <p:spPr bwMode="gray">
          <a:xfrm>
            <a:off x="5328212" y="1741289"/>
            <a:ext cx="4047628" cy="4472286"/>
          </a:xfrm>
          <a:prstGeom prst="rect">
            <a:avLst/>
          </a:prstGeom>
          <a:solidFill>
            <a:srgbClr val="DBEEED"/>
          </a:solidFill>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313">
                <a:solidFill>
                  <a:prstClr val="black"/>
                </a:solidFill>
                <a:latin typeface="Segoe UI"/>
              </a:rPr>
              <a:t>Sachverhalt ermitteln (</a:t>
            </a:r>
            <a:r>
              <a:rPr lang="de-DE" sz="1313" err="1">
                <a:solidFill>
                  <a:prstClr val="black"/>
                </a:solidFill>
                <a:latin typeface="Segoe UI"/>
              </a:rPr>
              <a:t>Prediction</a:t>
            </a:r>
            <a:r>
              <a:rPr lang="de-DE" sz="1313">
                <a:solidFill>
                  <a:prstClr val="black"/>
                </a:solidFill>
                <a:latin typeface="Segoe UI"/>
              </a:rPr>
              <a:t>)</a:t>
            </a:r>
          </a:p>
        </p:txBody>
      </p:sp>
      <p:sp>
        <p:nvSpPr>
          <p:cNvPr id="12" name="Textplatzhalter 31">
            <a:extLst>
              <a:ext uri="{FF2B5EF4-FFF2-40B4-BE49-F238E27FC236}">
                <a16:creationId xmlns:a16="http://schemas.microsoft.com/office/drawing/2014/main" id="{1B08FD5B-5A55-6F2D-5B2C-333C107401AF}"/>
              </a:ext>
            </a:extLst>
          </p:cNvPr>
          <p:cNvSpPr txBox="1">
            <a:spLocks/>
          </p:cNvSpPr>
          <p:nvPr/>
        </p:nvSpPr>
        <p:spPr bwMode="gray">
          <a:xfrm>
            <a:off x="9496433" y="1724916"/>
            <a:ext cx="1890821" cy="4472286"/>
          </a:xfrm>
          <a:prstGeom prst="rect">
            <a:avLst/>
          </a:prstGeom>
          <a:solidFill>
            <a:srgbClr val="DBEEED"/>
          </a:solidFill>
          <a:effectLst>
            <a:outerShdw blurRad="317500" dist="266700" dir="5400000" algn="ctr" rotWithShape="0">
              <a:srgbClr val="000000">
                <a:alpha val="40000"/>
              </a:srgbClr>
            </a:outerShdw>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313">
                <a:solidFill>
                  <a:prstClr val="black"/>
                </a:solidFill>
                <a:latin typeface="Segoe UI"/>
              </a:rPr>
              <a:t>Buchungsvorschlag erstellen</a:t>
            </a:r>
          </a:p>
        </p:txBody>
      </p:sp>
      <p:pic>
        <p:nvPicPr>
          <p:cNvPr id="13" name="Grafik 12">
            <a:extLst>
              <a:ext uri="{FF2B5EF4-FFF2-40B4-BE49-F238E27FC236}">
                <a16:creationId xmlns:a16="http://schemas.microsoft.com/office/drawing/2014/main" id="{2787635E-4E86-6309-8048-0C62DD2E7428}"/>
              </a:ext>
            </a:extLst>
          </p:cNvPr>
          <p:cNvPicPr>
            <a:picLocks noChangeAspect="1"/>
          </p:cNvPicPr>
          <p:nvPr/>
        </p:nvPicPr>
        <p:blipFill>
          <a:blip r:embed="rId3"/>
          <a:stretch>
            <a:fillRect/>
          </a:stretch>
        </p:blipFill>
        <p:spPr>
          <a:xfrm>
            <a:off x="379766" y="2117170"/>
            <a:ext cx="2120266" cy="2946737"/>
          </a:xfrm>
          <a:prstGeom prst="rect">
            <a:avLst/>
          </a:prstGeom>
          <a:solidFill>
            <a:srgbClr val="FFFFFF">
              <a:shade val="85000"/>
            </a:srgbClr>
          </a:solidFill>
          <a:ln w="190500" cap="rnd">
            <a:solidFill>
              <a:srgbClr val="FFFFFF"/>
            </a:solidFill>
          </a:ln>
          <a:effectLst>
            <a:outerShdw blurRad="63500" sx="102000" sy="102000" algn="ctr"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14" name="Freihandform: Form 13">
            <a:extLst>
              <a:ext uri="{FF2B5EF4-FFF2-40B4-BE49-F238E27FC236}">
                <a16:creationId xmlns:a16="http://schemas.microsoft.com/office/drawing/2014/main" id="{252B0CC9-2CA6-B45E-F550-BDC9932FEE5F}"/>
              </a:ext>
            </a:extLst>
          </p:cNvPr>
          <p:cNvSpPr/>
          <p:nvPr/>
        </p:nvSpPr>
        <p:spPr>
          <a:xfrm>
            <a:off x="2702246" y="4709310"/>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grpSp>
        <p:nvGrpSpPr>
          <p:cNvPr id="15" name="Gruppieren 14">
            <a:extLst>
              <a:ext uri="{FF2B5EF4-FFF2-40B4-BE49-F238E27FC236}">
                <a16:creationId xmlns:a16="http://schemas.microsoft.com/office/drawing/2014/main" id="{DDF9AE36-1B06-7716-49E4-D181781DF59A}"/>
              </a:ext>
            </a:extLst>
          </p:cNvPr>
          <p:cNvGrpSpPr/>
          <p:nvPr/>
        </p:nvGrpSpPr>
        <p:grpSpPr>
          <a:xfrm>
            <a:off x="3728378" y="5156126"/>
            <a:ext cx="1779365" cy="471986"/>
            <a:chOff x="4771752" y="5694218"/>
            <a:chExt cx="1897989" cy="503452"/>
          </a:xfrm>
        </p:grpSpPr>
        <p:cxnSp>
          <p:nvCxnSpPr>
            <p:cNvPr id="16" name="Gerade Verbindung mit Pfeil 15">
              <a:extLst>
                <a:ext uri="{FF2B5EF4-FFF2-40B4-BE49-F238E27FC236}">
                  <a16:creationId xmlns:a16="http://schemas.microsoft.com/office/drawing/2014/main" id="{B0D74824-2E5E-0814-D39A-883F393FBFCF}"/>
                </a:ext>
              </a:extLst>
            </p:cNvPr>
            <p:cNvCxnSpPr>
              <a:cxnSpLocks/>
            </p:cNvCxnSpPr>
            <p:nvPr/>
          </p:nvCxnSpPr>
          <p:spPr bwMode="gray">
            <a:xfrm>
              <a:off x="4771752" y="6197670"/>
              <a:ext cx="1897989" cy="0"/>
            </a:xfrm>
            <a:prstGeom prst="straightConnector1">
              <a:avLst/>
            </a:prstGeom>
            <a:ln w="57150">
              <a:solidFill>
                <a:schemeClr val="accent3">
                  <a:alpha val="8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B51F6CC4-3390-CA61-6346-184587792B98}"/>
                </a:ext>
              </a:extLst>
            </p:cNvPr>
            <p:cNvCxnSpPr>
              <a:cxnSpLocks/>
            </p:cNvCxnSpPr>
            <p:nvPr/>
          </p:nvCxnSpPr>
          <p:spPr bwMode="gray">
            <a:xfrm flipV="1">
              <a:off x="4801786" y="5694218"/>
              <a:ext cx="0" cy="503452"/>
            </a:xfrm>
            <a:prstGeom prst="straightConnector1">
              <a:avLst/>
            </a:prstGeom>
            <a:ln w="57150">
              <a:solidFill>
                <a:schemeClr val="accent3">
                  <a:alpha val="80000"/>
                </a:schemeClr>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8" name="Freihandform: Form 17">
            <a:extLst>
              <a:ext uri="{FF2B5EF4-FFF2-40B4-BE49-F238E27FC236}">
                <a16:creationId xmlns:a16="http://schemas.microsoft.com/office/drawing/2014/main" id="{34F92524-2E37-E95C-D59B-A86EA34CE7B5}"/>
              </a:ext>
            </a:extLst>
          </p:cNvPr>
          <p:cNvSpPr/>
          <p:nvPr/>
        </p:nvSpPr>
        <p:spPr>
          <a:xfrm>
            <a:off x="5167194" y="4709310"/>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sp>
        <p:nvSpPr>
          <p:cNvPr id="19" name="Freihandform: Form 18">
            <a:extLst>
              <a:ext uri="{FF2B5EF4-FFF2-40B4-BE49-F238E27FC236}">
                <a16:creationId xmlns:a16="http://schemas.microsoft.com/office/drawing/2014/main" id="{3350033D-38D4-822B-3859-9D64F126E5D1}"/>
              </a:ext>
            </a:extLst>
          </p:cNvPr>
          <p:cNvSpPr/>
          <p:nvPr/>
        </p:nvSpPr>
        <p:spPr>
          <a:xfrm>
            <a:off x="9301147" y="4709310"/>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sp>
        <p:nvSpPr>
          <p:cNvPr id="20" name="Textplatzhalter 31">
            <a:extLst>
              <a:ext uri="{FF2B5EF4-FFF2-40B4-BE49-F238E27FC236}">
                <a16:creationId xmlns:a16="http://schemas.microsoft.com/office/drawing/2014/main" id="{67AB37B7-D1A7-7346-46A3-B6582A9D3401}"/>
              </a:ext>
            </a:extLst>
          </p:cNvPr>
          <p:cNvSpPr txBox="1">
            <a:spLocks/>
          </p:cNvSpPr>
          <p:nvPr/>
        </p:nvSpPr>
        <p:spPr bwMode="gray">
          <a:xfrm>
            <a:off x="3047103" y="2483895"/>
            <a:ext cx="2009687" cy="1176877"/>
          </a:xfrm>
          <a:prstGeom prst="rect">
            <a:avLst/>
          </a:prstGeom>
          <a:solidFill>
            <a:schemeClr val="bg2">
              <a:lumMod val="75000"/>
              <a:alpha val="30000"/>
            </a:schemeClr>
          </a:solidFill>
          <a:ln w="28575">
            <a:noFill/>
          </a:ln>
          <a:effectLst/>
        </p:spPr>
        <p:txBody>
          <a:bodyPr vert="horz" wrap="square" lIns="101250" tIns="337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125" b="0">
                <a:latin typeface="Segoe UI"/>
              </a:rPr>
              <a:t> Geschäftspartner</a:t>
            </a:r>
          </a:p>
          <a:p>
            <a:pPr lvl="7" algn="ctr" defTabSz="914428">
              <a:spcBef>
                <a:spcPts val="469"/>
              </a:spcBef>
              <a:spcAft>
                <a:spcPts val="469"/>
              </a:spcAft>
              <a:defRPr/>
            </a:pPr>
            <a:r>
              <a:rPr lang="de-DE" sz="1313">
                <a:latin typeface="Segoe UI"/>
              </a:rPr>
              <a:t>    </a:t>
            </a:r>
            <a:endParaRPr lang="de-DE" sz="1078" b="0">
              <a:latin typeface="Segoe UI"/>
            </a:endParaRPr>
          </a:p>
        </p:txBody>
      </p:sp>
      <p:sp>
        <p:nvSpPr>
          <p:cNvPr id="21" name="Rechteck: abgerundete Ecken 20">
            <a:extLst>
              <a:ext uri="{FF2B5EF4-FFF2-40B4-BE49-F238E27FC236}">
                <a16:creationId xmlns:a16="http://schemas.microsoft.com/office/drawing/2014/main" id="{809598FC-6993-307B-B973-9D4F0C2B49A5}"/>
              </a:ext>
            </a:extLst>
          </p:cNvPr>
          <p:cNvSpPr/>
          <p:nvPr/>
        </p:nvSpPr>
        <p:spPr bwMode="gray">
          <a:xfrm>
            <a:off x="4095392" y="3355697"/>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E-Mail</a:t>
            </a:r>
          </a:p>
        </p:txBody>
      </p:sp>
      <p:sp>
        <p:nvSpPr>
          <p:cNvPr id="22" name="Rechteck: abgerundete Ecken 21">
            <a:extLst>
              <a:ext uri="{FF2B5EF4-FFF2-40B4-BE49-F238E27FC236}">
                <a16:creationId xmlns:a16="http://schemas.microsoft.com/office/drawing/2014/main" id="{E6628515-7E15-5CE4-16FA-C2C305699AD2}"/>
              </a:ext>
            </a:extLst>
          </p:cNvPr>
          <p:cNvSpPr/>
          <p:nvPr/>
        </p:nvSpPr>
        <p:spPr bwMode="gray">
          <a:xfrm>
            <a:off x="4095392" y="3059560"/>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IBAN</a:t>
            </a:r>
          </a:p>
        </p:txBody>
      </p:sp>
      <p:sp>
        <p:nvSpPr>
          <p:cNvPr id="23" name="Rechteck: abgerundete Ecken 22">
            <a:extLst>
              <a:ext uri="{FF2B5EF4-FFF2-40B4-BE49-F238E27FC236}">
                <a16:creationId xmlns:a16="http://schemas.microsoft.com/office/drawing/2014/main" id="{67B62C0F-C441-6593-9BBD-E285B18C3225}"/>
              </a:ext>
            </a:extLst>
          </p:cNvPr>
          <p:cNvSpPr/>
          <p:nvPr/>
        </p:nvSpPr>
        <p:spPr bwMode="gray">
          <a:xfrm>
            <a:off x="4095392" y="2749764"/>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SteuerNr</a:t>
            </a:r>
            <a:endParaRPr lang="de-DE" sz="984" b="1">
              <a:solidFill>
                <a:schemeClr val="bg1"/>
              </a:solidFill>
              <a:latin typeface="Segoe UI"/>
            </a:endParaRPr>
          </a:p>
        </p:txBody>
      </p:sp>
      <p:sp>
        <p:nvSpPr>
          <p:cNvPr id="24" name="Rechteck: abgerundete Ecken 23">
            <a:extLst>
              <a:ext uri="{FF2B5EF4-FFF2-40B4-BE49-F238E27FC236}">
                <a16:creationId xmlns:a16="http://schemas.microsoft.com/office/drawing/2014/main" id="{0321CE26-DBB2-A9EE-2D3B-6A9B9D9201C9}"/>
              </a:ext>
            </a:extLst>
          </p:cNvPr>
          <p:cNvSpPr/>
          <p:nvPr/>
        </p:nvSpPr>
        <p:spPr bwMode="gray">
          <a:xfrm>
            <a:off x="3242025" y="3230858"/>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Adresse</a:t>
            </a:r>
          </a:p>
        </p:txBody>
      </p:sp>
      <p:sp>
        <p:nvSpPr>
          <p:cNvPr id="25" name="Rechteck: abgerundete Ecken 24">
            <a:extLst>
              <a:ext uri="{FF2B5EF4-FFF2-40B4-BE49-F238E27FC236}">
                <a16:creationId xmlns:a16="http://schemas.microsoft.com/office/drawing/2014/main" id="{7B63C1CC-5724-7C70-2EBC-0E1DCE818270}"/>
              </a:ext>
            </a:extLst>
          </p:cNvPr>
          <p:cNvSpPr/>
          <p:nvPr/>
        </p:nvSpPr>
        <p:spPr bwMode="gray">
          <a:xfrm>
            <a:off x="3242025" y="2898751"/>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UStId</a:t>
            </a:r>
            <a:endParaRPr lang="de-DE" sz="984" b="1">
              <a:solidFill>
                <a:schemeClr val="bg1"/>
              </a:solidFill>
              <a:latin typeface="Segoe UI"/>
            </a:endParaRPr>
          </a:p>
        </p:txBody>
      </p:sp>
      <p:sp>
        <p:nvSpPr>
          <p:cNvPr id="26" name="Rechteck: abgerundete Ecken 25">
            <a:extLst>
              <a:ext uri="{FF2B5EF4-FFF2-40B4-BE49-F238E27FC236}">
                <a16:creationId xmlns:a16="http://schemas.microsoft.com/office/drawing/2014/main" id="{CC770D74-5240-BD35-6BA3-FEDAFE60BB66}"/>
              </a:ext>
            </a:extLst>
          </p:cNvPr>
          <p:cNvSpPr/>
          <p:nvPr/>
        </p:nvSpPr>
        <p:spPr bwMode="gray">
          <a:xfrm>
            <a:off x="4095392" y="4936752"/>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E-Mail</a:t>
            </a:r>
          </a:p>
        </p:txBody>
      </p:sp>
      <p:sp>
        <p:nvSpPr>
          <p:cNvPr id="27" name="Rechteck: abgerundete Ecken 26">
            <a:extLst>
              <a:ext uri="{FF2B5EF4-FFF2-40B4-BE49-F238E27FC236}">
                <a16:creationId xmlns:a16="http://schemas.microsoft.com/office/drawing/2014/main" id="{55250223-9987-CAFD-4737-C9EB5A8EED92}"/>
              </a:ext>
            </a:extLst>
          </p:cNvPr>
          <p:cNvSpPr/>
          <p:nvPr/>
        </p:nvSpPr>
        <p:spPr bwMode="gray">
          <a:xfrm>
            <a:off x="4095392" y="4640615"/>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IBAN</a:t>
            </a:r>
          </a:p>
        </p:txBody>
      </p:sp>
      <p:sp>
        <p:nvSpPr>
          <p:cNvPr id="28" name="Rechteck: abgerundete Ecken 27">
            <a:extLst>
              <a:ext uri="{FF2B5EF4-FFF2-40B4-BE49-F238E27FC236}">
                <a16:creationId xmlns:a16="http://schemas.microsoft.com/office/drawing/2014/main" id="{2F47E643-D409-64E6-66A3-250547809BF1}"/>
              </a:ext>
            </a:extLst>
          </p:cNvPr>
          <p:cNvSpPr/>
          <p:nvPr/>
        </p:nvSpPr>
        <p:spPr bwMode="gray">
          <a:xfrm>
            <a:off x="4095392" y="4330819"/>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SteuerNr</a:t>
            </a:r>
            <a:endParaRPr lang="de-DE" sz="984" b="1">
              <a:solidFill>
                <a:schemeClr val="bg1"/>
              </a:solidFill>
              <a:latin typeface="Segoe UI"/>
            </a:endParaRPr>
          </a:p>
        </p:txBody>
      </p:sp>
      <p:sp>
        <p:nvSpPr>
          <p:cNvPr id="29" name="Rechteck: abgerundete Ecken 28">
            <a:extLst>
              <a:ext uri="{FF2B5EF4-FFF2-40B4-BE49-F238E27FC236}">
                <a16:creationId xmlns:a16="http://schemas.microsoft.com/office/drawing/2014/main" id="{0898B3BD-528F-AC02-B71A-C0E2E738F517}"/>
              </a:ext>
            </a:extLst>
          </p:cNvPr>
          <p:cNvSpPr/>
          <p:nvPr/>
        </p:nvSpPr>
        <p:spPr bwMode="gray">
          <a:xfrm>
            <a:off x="3242025" y="4811913"/>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Adresse</a:t>
            </a:r>
          </a:p>
        </p:txBody>
      </p:sp>
      <p:sp>
        <p:nvSpPr>
          <p:cNvPr id="30" name="Rechteck: abgerundete Ecken 29">
            <a:extLst>
              <a:ext uri="{FF2B5EF4-FFF2-40B4-BE49-F238E27FC236}">
                <a16:creationId xmlns:a16="http://schemas.microsoft.com/office/drawing/2014/main" id="{73AFA757-51F2-9226-622F-FBE1DF4776CB}"/>
              </a:ext>
            </a:extLst>
          </p:cNvPr>
          <p:cNvSpPr/>
          <p:nvPr/>
        </p:nvSpPr>
        <p:spPr bwMode="gray">
          <a:xfrm>
            <a:off x="3242025" y="4479806"/>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UStId</a:t>
            </a:r>
            <a:endParaRPr lang="de-DE" sz="984" b="1">
              <a:solidFill>
                <a:schemeClr val="bg1"/>
              </a:solidFill>
              <a:latin typeface="Segoe UI"/>
            </a:endParaRPr>
          </a:p>
        </p:txBody>
      </p:sp>
      <p:sp>
        <p:nvSpPr>
          <p:cNvPr id="31" name="Rechteck: abgerundete Ecken 30">
            <a:extLst>
              <a:ext uri="{FF2B5EF4-FFF2-40B4-BE49-F238E27FC236}">
                <a16:creationId xmlns:a16="http://schemas.microsoft.com/office/drawing/2014/main" id="{86DF2021-46A5-8D79-15DE-884C608EF38B}"/>
              </a:ext>
            </a:extLst>
          </p:cNvPr>
          <p:cNvSpPr/>
          <p:nvPr/>
        </p:nvSpPr>
        <p:spPr bwMode="gray">
          <a:xfrm>
            <a:off x="3242025" y="3837455"/>
            <a:ext cx="1626224"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Beleg-Volltext</a:t>
            </a:r>
          </a:p>
        </p:txBody>
      </p:sp>
      <p:grpSp>
        <p:nvGrpSpPr>
          <p:cNvPr id="32" name="Gruppieren 31">
            <a:extLst>
              <a:ext uri="{FF2B5EF4-FFF2-40B4-BE49-F238E27FC236}">
                <a16:creationId xmlns:a16="http://schemas.microsoft.com/office/drawing/2014/main" id="{80FAEBF1-D643-9C83-A63F-7A2AD43F3779}"/>
              </a:ext>
            </a:extLst>
          </p:cNvPr>
          <p:cNvGrpSpPr/>
          <p:nvPr/>
        </p:nvGrpSpPr>
        <p:grpSpPr>
          <a:xfrm>
            <a:off x="7989048" y="3068441"/>
            <a:ext cx="1126738" cy="1145881"/>
            <a:chOff x="8080387" y="3196443"/>
            <a:chExt cx="1201854" cy="1222273"/>
          </a:xfrm>
          <a:solidFill>
            <a:srgbClr val="96CCCB"/>
          </a:solidFill>
        </p:grpSpPr>
        <p:sp>
          <p:nvSpPr>
            <p:cNvPr id="33" name="Rechteck: abgerundete Ecken 32">
              <a:extLst>
                <a:ext uri="{FF2B5EF4-FFF2-40B4-BE49-F238E27FC236}">
                  <a16:creationId xmlns:a16="http://schemas.microsoft.com/office/drawing/2014/main" id="{3359384D-489A-CAFD-5A8E-E57AE13ED099}"/>
                </a:ext>
              </a:extLst>
            </p:cNvPr>
            <p:cNvSpPr/>
            <p:nvPr/>
          </p:nvSpPr>
          <p:spPr bwMode="gray">
            <a:xfrm>
              <a:off x="8081237" y="3196443"/>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4" name="Rechteck: abgerundete Ecken 33">
              <a:extLst>
                <a:ext uri="{FF2B5EF4-FFF2-40B4-BE49-F238E27FC236}">
                  <a16:creationId xmlns:a16="http://schemas.microsoft.com/office/drawing/2014/main" id="{C9BF1D48-3ED9-3A50-2FB4-71A624F187EA}"/>
                </a:ext>
              </a:extLst>
            </p:cNvPr>
            <p:cNvSpPr/>
            <p:nvPr/>
          </p:nvSpPr>
          <p:spPr bwMode="gray">
            <a:xfrm>
              <a:off x="8089545" y="3513175"/>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5" name="Rechteck: abgerundete Ecken 34">
              <a:extLst>
                <a:ext uri="{FF2B5EF4-FFF2-40B4-BE49-F238E27FC236}">
                  <a16:creationId xmlns:a16="http://schemas.microsoft.com/office/drawing/2014/main" id="{913E5858-0DEE-0768-9602-0497A26A770C}"/>
                </a:ext>
              </a:extLst>
            </p:cNvPr>
            <p:cNvSpPr/>
            <p:nvPr/>
          </p:nvSpPr>
          <p:spPr bwMode="gray">
            <a:xfrm>
              <a:off x="8081237" y="3829907"/>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6" name="Rechteck: abgerundete Ecken 35">
              <a:extLst>
                <a:ext uri="{FF2B5EF4-FFF2-40B4-BE49-F238E27FC236}">
                  <a16:creationId xmlns:a16="http://schemas.microsoft.com/office/drawing/2014/main" id="{96B8809E-766E-9319-BF21-AD909EA863C7}"/>
                </a:ext>
              </a:extLst>
            </p:cNvPr>
            <p:cNvSpPr/>
            <p:nvPr/>
          </p:nvSpPr>
          <p:spPr bwMode="gray">
            <a:xfrm>
              <a:off x="8080387" y="4146640"/>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grpSp>
      <p:sp>
        <p:nvSpPr>
          <p:cNvPr id="37" name="Textplatzhalter 6">
            <a:extLst>
              <a:ext uri="{FF2B5EF4-FFF2-40B4-BE49-F238E27FC236}">
                <a16:creationId xmlns:a16="http://schemas.microsoft.com/office/drawing/2014/main" id="{CEA797EB-0FEE-C5F4-9358-AE4D26C71F29}"/>
              </a:ext>
            </a:extLst>
          </p:cNvPr>
          <p:cNvSpPr txBox="1">
            <a:spLocks/>
          </p:cNvSpPr>
          <p:nvPr/>
        </p:nvSpPr>
        <p:spPr bwMode="gray">
          <a:xfrm>
            <a:off x="5725767" y="2505983"/>
            <a:ext cx="1677592" cy="634590"/>
          </a:xfrm>
          <a:prstGeom prst="roundRect">
            <a:avLst>
              <a:gd name="adj" fmla="val 0"/>
            </a:avLst>
          </a:prstGeom>
          <a:solidFill>
            <a:srgbClr val="95CBCA"/>
          </a:solidFill>
          <a:ln w="28575">
            <a:noFill/>
          </a:ln>
          <a:effectLst/>
        </p:spPr>
        <p:txBody>
          <a:bodyPr vert="horz" wrap="square" lIns="101250" tIns="101250" rIns="10125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spcBef>
                <a:spcPts val="47"/>
              </a:spcBef>
            </a:pPr>
            <a:r>
              <a:rPr lang="de-DE" sz="1125" b="1"/>
              <a:t>Globales KI-Modell </a:t>
            </a:r>
            <a:br>
              <a:rPr lang="de-DE" sz="1125"/>
            </a:br>
            <a:r>
              <a:rPr lang="de-DE" sz="938"/>
              <a:t>(alle teilnehmenden </a:t>
            </a:r>
            <a:br>
              <a:rPr lang="de-DE" sz="938"/>
            </a:br>
            <a:r>
              <a:rPr lang="de-DE" sz="938"/>
              <a:t>Bestände im RZ)</a:t>
            </a:r>
            <a:endParaRPr lang="de-DE" sz="1125"/>
          </a:p>
        </p:txBody>
      </p:sp>
      <p:sp>
        <p:nvSpPr>
          <p:cNvPr id="38" name="Textplatzhalter 6">
            <a:extLst>
              <a:ext uri="{FF2B5EF4-FFF2-40B4-BE49-F238E27FC236}">
                <a16:creationId xmlns:a16="http://schemas.microsoft.com/office/drawing/2014/main" id="{9ADDEFCD-9FC6-23E4-FB6C-C092B2EE7E07}"/>
              </a:ext>
            </a:extLst>
          </p:cNvPr>
          <p:cNvSpPr txBox="1">
            <a:spLocks/>
          </p:cNvSpPr>
          <p:nvPr/>
        </p:nvSpPr>
        <p:spPr bwMode="gray">
          <a:xfrm>
            <a:off x="5725767" y="3228090"/>
            <a:ext cx="1677592" cy="634590"/>
          </a:xfrm>
          <a:prstGeom prst="roundRect">
            <a:avLst>
              <a:gd name="adj" fmla="val 0"/>
            </a:avLst>
          </a:prstGeom>
          <a:solidFill>
            <a:srgbClr val="95CBCA"/>
          </a:solidFill>
          <a:ln w="28575">
            <a:noFill/>
          </a:ln>
          <a:effectLst/>
        </p:spPr>
        <p:txBody>
          <a:bodyPr vert="horz" wrap="square" lIns="101250" tIns="101250" rIns="10125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r>
              <a:rPr lang="de-DE" sz="1125" b="1"/>
              <a:t>Bestands-KI-Modell</a:t>
            </a:r>
            <a:br>
              <a:rPr lang="de-DE" sz="1125"/>
            </a:br>
            <a:r>
              <a:rPr lang="de-DE" sz="938"/>
              <a:t>(aktueller Bestand im RZ)</a:t>
            </a:r>
            <a:endParaRPr lang="de-DE" sz="1125"/>
          </a:p>
        </p:txBody>
      </p:sp>
      <p:sp>
        <p:nvSpPr>
          <p:cNvPr id="39" name="Textplatzhalter 6">
            <a:extLst>
              <a:ext uri="{FF2B5EF4-FFF2-40B4-BE49-F238E27FC236}">
                <a16:creationId xmlns:a16="http://schemas.microsoft.com/office/drawing/2014/main" id="{A97DC27B-61F9-89A9-843C-99A7471632E5}"/>
              </a:ext>
            </a:extLst>
          </p:cNvPr>
          <p:cNvSpPr txBox="1">
            <a:spLocks/>
          </p:cNvSpPr>
          <p:nvPr/>
        </p:nvSpPr>
        <p:spPr bwMode="gray">
          <a:xfrm>
            <a:off x="5725767" y="3950198"/>
            <a:ext cx="1677592" cy="634590"/>
          </a:xfrm>
          <a:prstGeom prst="roundRect">
            <a:avLst>
              <a:gd name="adj" fmla="val 0"/>
            </a:avLst>
          </a:prstGeom>
          <a:solidFill>
            <a:srgbClr val="95CBCA"/>
          </a:solidFill>
          <a:ln w="28575">
            <a:noFill/>
          </a:ln>
          <a:effectLst/>
        </p:spPr>
        <p:txBody>
          <a:bodyPr vert="horz" wrap="square" lIns="0" tIns="101250" rIns="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r>
              <a:rPr lang="de-DE" sz="1125" b="1"/>
              <a:t>Historische Buchungen </a:t>
            </a:r>
            <a:br>
              <a:rPr lang="de-DE" sz="1125"/>
            </a:br>
            <a:r>
              <a:rPr lang="de-DE" sz="938"/>
              <a:t>(zum Geschäftspartner im Bestand)</a:t>
            </a:r>
          </a:p>
        </p:txBody>
      </p:sp>
      <p:sp>
        <p:nvSpPr>
          <p:cNvPr id="40" name="Runde Klammer links/rechts 39">
            <a:extLst>
              <a:ext uri="{FF2B5EF4-FFF2-40B4-BE49-F238E27FC236}">
                <a16:creationId xmlns:a16="http://schemas.microsoft.com/office/drawing/2014/main" id="{0D4F903E-4C24-A6FE-E67F-C0F33B7FECF5}"/>
              </a:ext>
            </a:extLst>
          </p:cNvPr>
          <p:cNvSpPr/>
          <p:nvPr/>
        </p:nvSpPr>
        <p:spPr bwMode="gray">
          <a:xfrm>
            <a:off x="5592656" y="2800607"/>
            <a:ext cx="1957718" cy="681990"/>
          </a:xfrm>
          <a:prstGeom prst="bracketPair">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sp>
        <p:nvSpPr>
          <p:cNvPr id="41" name="Runde Klammer links/rechts 40">
            <a:extLst>
              <a:ext uri="{FF2B5EF4-FFF2-40B4-BE49-F238E27FC236}">
                <a16:creationId xmlns:a16="http://schemas.microsoft.com/office/drawing/2014/main" id="{F84E67EE-F6DE-DED7-66B1-508843A35CC7}"/>
              </a:ext>
            </a:extLst>
          </p:cNvPr>
          <p:cNvSpPr/>
          <p:nvPr/>
        </p:nvSpPr>
        <p:spPr bwMode="gray">
          <a:xfrm>
            <a:off x="5592656" y="3602561"/>
            <a:ext cx="1957718" cy="681990"/>
          </a:xfrm>
          <a:prstGeom prst="bracketPair">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grpSp>
        <p:nvGrpSpPr>
          <p:cNvPr id="42" name="Gruppieren 41">
            <a:extLst>
              <a:ext uri="{FF2B5EF4-FFF2-40B4-BE49-F238E27FC236}">
                <a16:creationId xmlns:a16="http://schemas.microsoft.com/office/drawing/2014/main" id="{C2B54230-4E3F-C229-9BA5-6AB10B324EDB}"/>
              </a:ext>
            </a:extLst>
          </p:cNvPr>
          <p:cNvGrpSpPr/>
          <p:nvPr/>
        </p:nvGrpSpPr>
        <p:grpSpPr>
          <a:xfrm>
            <a:off x="7914988" y="2996666"/>
            <a:ext cx="1126738" cy="1145881"/>
            <a:chOff x="8080387" y="3196443"/>
            <a:chExt cx="1201854" cy="1222273"/>
          </a:xfrm>
        </p:grpSpPr>
        <p:sp>
          <p:nvSpPr>
            <p:cNvPr id="43" name="Rechteck: abgerundete Ecken 42">
              <a:extLst>
                <a:ext uri="{FF2B5EF4-FFF2-40B4-BE49-F238E27FC236}">
                  <a16:creationId xmlns:a16="http://schemas.microsoft.com/office/drawing/2014/main" id="{72AFC51F-C765-B9CE-7AF6-0ABA1C5916E7}"/>
                </a:ext>
              </a:extLst>
            </p:cNvPr>
            <p:cNvSpPr/>
            <p:nvPr/>
          </p:nvSpPr>
          <p:spPr bwMode="gray">
            <a:xfrm>
              <a:off x="8081237" y="3196443"/>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4" name="Rechteck: abgerundete Ecken 43">
              <a:extLst>
                <a:ext uri="{FF2B5EF4-FFF2-40B4-BE49-F238E27FC236}">
                  <a16:creationId xmlns:a16="http://schemas.microsoft.com/office/drawing/2014/main" id="{4DD724CA-E6C9-1EE8-D2F9-BF034A8BBC59}"/>
                </a:ext>
              </a:extLst>
            </p:cNvPr>
            <p:cNvSpPr/>
            <p:nvPr/>
          </p:nvSpPr>
          <p:spPr bwMode="gray">
            <a:xfrm>
              <a:off x="8089545" y="3513175"/>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5" name="Rechteck: abgerundete Ecken 44">
              <a:extLst>
                <a:ext uri="{FF2B5EF4-FFF2-40B4-BE49-F238E27FC236}">
                  <a16:creationId xmlns:a16="http://schemas.microsoft.com/office/drawing/2014/main" id="{27DE4426-DBC7-9E94-EE37-380EA3EA9278}"/>
                </a:ext>
              </a:extLst>
            </p:cNvPr>
            <p:cNvSpPr/>
            <p:nvPr/>
          </p:nvSpPr>
          <p:spPr bwMode="gray">
            <a:xfrm>
              <a:off x="8081237" y="3829907"/>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6" name="Rechteck: abgerundete Ecken 45">
              <a:extLst>
                <a:ext uri="{FF2B5EF4-FFF2-40B4-BE49-F238E27FC236}">
                  <a16:creationId xmlns:a16="http://schemas.microsoft.com/office/drawing/2014/main" id="{CBE538CE-0411-A17C-543A-29C7C4739200}"/>
                </a:ext>
              </a:extLst>
            </p:cNvPr>
            <p:cNvSpPr/>
            <p:nvPr/>
          </p:nvSpPr>
          <p:spPr bwMode="gray">
            <a:xfrm>
              <a:off x="8080387" y="4146640"/>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grpSp>
      <p:sp>
        <p:nvSpPr>
          <p:cNvPr id="47" name="Rechteck: abgerundete Ecken 46">
            <a:extLst>
              <a:ext uri="{FF2B5EF4-FFF2-40B4-BE49-F238E27FC236}">
                <a16:creationId xmlns:a16="http://schemas.microsoft.com/office/drawing/2014/main" id="{757B7E1C-7ACB-78CA-8BE4-6C5D25837AE0}"/>
              </a:ext>
            </a:extLst>
          </p:cNvPr>
          <p:cNvSpPr/>
          <p:nvPr/>
        </p:nvSpPr>
        <p:spPr bwMode="gray">
          <a:xfrm>
            <a:off x="7851992" y="2898750"/>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Sachverhalt*</a:t>
            </a:r>
          </a:p>
        </p:txBody>
      </p:sp>
      <p:sp>
        <p:nvSpPr>
          <p:cNvPr id="48" name="Rechteck: abgerundete Ecken 47">
            <a:extLst>
              <a:ext uri="{FF2B5EF4-FFF2-40B4-BE49-F238E27FC236}">
                <a16:creationId xmlns:a16="http://schemas.microsoft.com/office/drawing/2014/main" id="{2B486153-A0CC-6120-51C9-2733504ACE81}"/>
              </a:ext>
            </a:extLst>
          </p:cNvPr>
          <p:cNvSpPr/>
          <p:nvPr/>
        </p:nvSpPr>
        <p:spPr bwMode="gray">
          <a:xfrm>
            <a:off x="7859780" y="3195686"/>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Buchungstext</a:t>
            </a:r>
          </a:p>
        </p:txBody>
      </p:sp>
      <p:sp>
        <p:nvSpPr>
          <p:cNvPr id="49" name="Rechteck: abgerundete Ecken 48">
            <a:extLst>
              <a:ext uri="{FF2B5EF4-FFF2-40B4-BE49-F238E27FC236}">
                <a16:creationId xmlns:a16="http://schemas.microsoft.com/office/drawing/2014/main" id="{D75BF831-9C5E-31FB-99AB-E4C426ECDD1E}"/>
              </a:ext>
            </a:extLst>
          </p:cNvPr>
          <p:cNvSpPr/>
          <p:nvPr/>
        </p:nvSpPr>
        <p:spPr bwMode="gray">
          <a:xfrm>
            <a:off x="7851992" y="3492623"/>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Positionsbetrag</a:t>
            </a:r>
          </a:p>
        </p:txBody>
      </p:sp>
      <p:sp>
        <p:nvSpPr>
          <p:cNvPr id="50" name="Rechteck: abgerundete Ecken 49">
            <a:extLst>
              <a:ext uri="{FF2B5EF4-FFF2-40B4-BE49-F238E27FC236}">
                <a16:creationId xmlns:a16="http://schemas.microsoft.com/office/drawing/2014/main" id="{1D882211-82EC-ED74-FBE0-4A6C508B41B8}"/>
              </a:ext>
            </a:extLst>
          </p:cNvPr>
          <p:cNvSpPr/>
          <p:nvPr/>
        </p:nvSpPr>
        <p:spPr bwMode="gray">
          <a:xfrm>
            <a:off x="7851195" y="3789560"/>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KOST-Felder</a:t>
            </a:r>
          </a:p>
        </p:txBody>
      </p:sp>
      <p:sp>
        <p:nvSpPr>
          <p:cNvPr id="51" name="Rechteck: abgerundete Ecken 50">
            <a:extLst>
              <a:ext uri="{FF2B5EF4-FFF2-40B4-BE49-F238E27FC236}">
                <a16:creationId xmlns:a16="http://schemas.microsoft.com/office/drawing/2014/main" id="{32C6C691-C7F4-84D9-287D-D00399DA2718}"/>
              </a:ext>
            </a:extLst>
          </p:cNvPr>
          <p:cNvSpPr/>
          <p:nvPr/>
        </p:nvSpPr>
        <p:spPr bwMode="gray">
          <a:xfrm>
            <a:off x="7851992" y="2505505"/>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Geschäftspartner</a:t>
            </a:r>
          </a:p>
        </p:txBody>
      </p:sp>
      <p:sp>
        <p:nvSpPr>
          <p:cNvPr id="52" name="Rechteck: abgerundete Ecken 51">
            <a:extLst>
              <a:ext uri="{FF2B5EF4-FFF2-40B4-BE49-F238E27FC236}">
                <a16:creationId xmlns:a16="http://schemas.microsoft.com/office/drawing/2014/main" id="{A7DB85BD-F600-AE59-3212-94CD69191B3C}"/>
              </a:ext>
            </a:extLst>
          </p:cNvPr>
          <p:cNvSpPr/>
          <p:nvPr/>
        </p:nvSpPr>
        <p:spPr bwMode="gray">
          <a:xfrm>
            <a:off x="5563081" y="5483420"/>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ReNr</a:t>
            </a:r>
            <a:r>
              <a:rPr lang="de-DE" sz="984" b="1">
                <a:solidFill>
                  <a:schemeClr val="bg1"/>
                </a:solidFill>
                <a:latin typeface="Segoe UI"/>
              </a:rPr>
              <a:t>.</a:t>
            </a:r>
          </a:p>
        </p:txBody>
      </p:sp>
      <p:sp>
        <p:nvSpPr>
          <p:cNvPr id="53" name="Rechteck: abgerundete Ecken 52">
            <a:extLst>
              <a:ext uri="{FF2B5EF4-FFF2-40B4-BE49-F238E27FC236}">
                <a16:creationId xmlns:a16="http://schemas.microsoft.com/office/drawing/2014/main" id="{1AC549BD-D726-0419-DF01-B82890CEF37E}"/>
              </a:ext>
            </a:extLst>
          </p:cNvPr>
          <p:cNvSpPr/>
          <p:nvPr/>
        </p:nvSpPr>
        <p:spPr bwMode="gray">
          <a:xfrm>
            <a:off x="8204742" y="5483420"/>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t>
            </a:r>
          </a:p>
        </p:txBody>
      </p:sp>
      <p:sp>
        <p:nvSpPr>
          <p:cNvPr id="54" name="Rechteck: abgerundete Ecken 53">
            <a:extLst>
              <a:ext uri="{FF2B5EF4-FFF2-40B4-BE49-F238E27FC236}">
                <a16:creationId xmlns:a16="http://schemas.microsoft.com/office/drawing/2014/main" id="{63692A5D-246A-0E66-D5E6-2C8AAD1E2529}"/>
              </a:ext>
            </a:extLst>
          </p:cNvPr>
          <p:cNvSpPr/>
          <p:nvPr/>
        </p:nvSpPr>
        <p:spPr bwMode="gray">
          <a:xfrm>
            <a:off x="7324188" y="5483420"/>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Betrag</a:t>
            </a:r>
          </a:p>
        </p:txBody>
      </p:sp>
      <p:sp>
        <p:nvSpPr>
          <p:cNvPr id="55" name="Rechteck: abgerundete Ecken 54">
            <a:extLst>
              <a:ext uri="{FF2B5EF4-FFF2-40B4-BE49-F238E27FC236}">
                <a16:creationId xmlns:a16="http://schemas.microsoft.com/office/drawing/2014/main" id="{721548FE-DD4A-1C46-30B2-051C29D22191}"/>
              </a:ext>
            </a:extLst>
          </p:cNvPr>
          <p:cNvSpPr/>
          <p:nvPr/>
        </p:nvSpPr>
        <p:spPr bwMode="gray">
          <a:xfrm>
            <a:off x="6443635" y="5483420"/>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Datum</a:t>
            </a:r>
          </a:p>
        </p:txBody>
      </p:sp>
      <p:sp>
        <p:nvSpPr>
          <p:cNvPr id="56" name="Rechteck: abgerundete Ecken 55">
            <a:extLst>
              <a:ext uri="{FF2B5EF4-FFF2-40B4-BE49-F238E27FC236}">
                <a16:creationId xmlns:a16="http://schemas.microsoft.com/office/drawing/2014/main" id="{9672C813-23A1-3CDD-3599-43E6BD39FA50}"/>
              </a:ext>
            </a:extLst>
          </p:cNvPr>
          <p:cNvSpPr/>
          <p:nvPr/>
        </p:nvSpPr>
        <p:spPr bwMode="gray">
          <a:xfrm>
            <a:off x="9935593" y="2503972"/>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Datum</a:t>
            </a:r>
          </a:p>
        </p:txBody>
      </p:sp>
      <p:sp>
        <p:nvSpPr>
          <p:cNvPr id="57" name="Rechteck: abgerundete Ecken 56">
            <a:extLst>
              <a:ext uri="{FF2B5EF4-FFF2-40B4-BE49-F238E27FC236}">
                <a16:creationId xmlns:a16="http://schemas.microsoft.com/office/drawing/2014/main" id="{4DEAE363-B95D-CE98-9E32-663C276A0ECE}"/>
              </a:ext>
            </a:extLst>
          </p:cNvPr>
          <p:cNvSpPr/>
          <p:nvPr/>
        </p:nvSpPr>
        <p:spPr bwMode="gray">
          <a:xfrm>
            <a:off x="9935593" y="2767793"/>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Betrag</a:t>
            </a:r>
          </a:p>
        </p:txBody>
      </p:sp>
      <p:sp>
        <p:nvSpPr>
          <p:cNvPr id="58" name="Rechteck: abgerundete Ecken 57">
            <a:extLst>
              <a:ext uri="{FF2B5EF4-FFF2-40B4-BE49-F238E27FC236}">
                <a16:creationId xmlns:a16="http://schemas.microsoft.com/office/drawing/2014/main" id="{46DF8539-70B0-5558-EDE8-23BED167A584}"/>
              </a:ext>
            </a:extLst>
          </p:cNvPr>
          <p:cNvSpPr/>
          <p:nvPr/>
        </p:nvSpPr>
        <p:spPr bwMode="gray">
          <a:xfrm>
            <a:off x="9935593" y="3031614"/>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Konto</a:t>
            </a:r>
          </a:p>
        </p:txBody>
      </p:sp>
      <p:sp>
        <p:nvSpPr>
          <p:cNvPr id="59" name="Rechteck: abgerundete Ecken 58">
            <a:extLst>
              <a:ext uri="{FF2B5EF4-FFF2-40B4-BE49-F238E27FC236}">
                <a16:creationId xmlns:a16="http://schemas.microsoft.com/office/drawing/2014/main" id="{DDF8E358-CE7F-A8B4-4EAC-B6F87B00CFBC}"/>
              </a:ext>
            </a:extLst>
          </p:cNvPr>
          <p:cNvSpPr/>
          <p:nvPr/>
        </p:nvSpPr>
        <p:spPr bwMode="gray">
          <a:xfrm>
            <a:off x="9935593" y="3295435"/>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Gegenkto</a:t>
            </a:r>
            <a:r>
              <a:rPr lang="de-DE" sz="984" b="1">
                <a:solidFill>
                  <a:schemeClr val="bg1"/>
                </a:solidFill>
                <a:latin typeface="Segoe UI"/>
              </a:rPr>
              <a:t>.</a:t>
            </a:r>
          </a:p>
        </p:txBody>
      </p:sp>
      <p:sp>
        <p:nvSpPr>
          <p:cNvPr id="60" name="Rechteck: abgerundete Ecken 59">
            <a:extLst>
              <a:ext uri="{FF2B5EF4-FFF2-40B4-BE49-F238E27FC236}">
                <a16:creationId xmlns:a16="http://schemas.microsoft.com/office/drawing/2014/main" id="{F39B1C7B-5AA7-D9ED-5C1E-01C3BD3D86E9}"/>
              </a:ext>
            </a:extLst>
          </p:cNvPr>
          <p:cNvSpPr/>
          <p:nvPr/>
        </p:nvSpPr>
        <p:spPr bwMode="gray">
          <a:xfrm>
            <a:off x="9935593" y="3823077"/>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Belegfeld 1</a:t>
            </a:r>
          </a:p>
        </p:txBody>
      </p:sp>
      <p:sp>
        <p:nvSpPr>
          <p:cNvPr id="61" name="Rechteck: abgerundete Ecken 60">
            <a:extLst>
              <a:ext uri="{FF2B5EF4-FFF2-40B4-BE49-F238E27FC236}">
                <a16:creationId xmlns:a16="http://schemas.microsoft.com/office/drawing/2014/main" id="{2A7AE532-E468-D24F-3088-4220A7F733FC}"/>
              </a:ext>
            </a:extLst>
          </p:cNvPr>
          <p:cNvSpPr/>
          <p:nvPr/>
        </p:nvSpPr>
        <p:spPr bwMode="gray">
          <a:xfrm>
            <a:off x="9935593" y="4086898"/>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Buchungstext</a:t>
            </a:r>
          </a:p>
        </p:txBody>
      </p:sp>
      <p:sp>
        <p:nvSpPr>
          <p:cNvPr id="62" name="Rechteck: abgerundete Ecken 61">
            <a:extLst>
              <a:ext uri="{FF2B5EF4-FFF2-40B4-BE49-F238E27FC236}">
                <a16:creationId xmlns:a16="http://schemas.microsoft.com/office/drawing/2014/main" id="{48DBB795-7AB6-2D2E-DD96-A5B20C3A7F80}"/>
              </a:ext>
            </a:extLst>
          </p:cNvPr>
          <p:cNvSpPr/>
          <p:nvPr/>
        </p:nvSpPr>
        <p:spPr bwMode="gray">
          <a:xfrm>
            <a:off x="9935593" y="3559256"/>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StS</a:t>
            </a:r>
            <a:endParaRPr lang="de-DE" sz="984" b="1">
              <a:solidFill>
                <a:schemeClr val="bg1"/>
              </a:solidFill>
              <a:latin typeface="Segoe UI"/>
            </a:endParaRPr>
          </a:p>
        </p:txBody>
      </p:sp>
      <p:sp>
        <p:nvSpPr>
          <p:cNvPr id="63" name="Rechteck: abgerundete Ecken 62">
            <a:extLst>
              <a:ext uri="{FF2B5EF4-FFF2-40B4-BE49-F238E27FC236}">
                <a16:creationId xmlns:a16="http://schemas.microsoft.com/office/drawing/2014/main" id="{C79ACB8B-2429-1469-1132-4E6B9E32454F}"/>
              </a:ext>
            </a:extLst>
          </p:cNvPr>
          <p:cNvSpPr/>
          <p:nvPr/>
        </p:nvSpPr>
        <p:spPr bwMode="gray">
          <a:xfrm>
            <a:off x="9935593" y="4385642"/>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KOST-Felder</a:t>
            </a:r>
          </a:p>
        </p:txBody>
      </p:sp>
      <p:sp>
        <p:nvSpPr>
          <p:cNvPr id="64" name="Rechteck: abgerundete Ecken 63">
            <a:extLst>
              <a:ext uri="{FF2B5EF4-FFF2-40B4-BE49-F238E27FC236}">
                <a16:creationId xmlns:a16="http://schemas.microsoft.com/office/drawing/2014/main" id="{F05FFD64-AD8B-5C35-9AB2-E63D38472833}"/>
              </a:ext>
            </a:extLst>
          </p:cNvPr>
          <p:cNvSpPr/>
          <p:nvPr/>
        </p:nvSpPr>
        <p:spPr bwMode="gray">
          <a:xfrm>
            <a:off x="9935593" y="4684384"/>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t>
            </a:r>
          </a:p>
        </p:txBody>
      </p:sp>
      <p:sp>
        <p:nvSpPr>
          <p:cNvPr id="65" name="Rechteck 64">
            <a:extLst>
              <a:ext uri="{FF2B5EF4-FFF2-40B4-BE49-F238E27FC236}">
                <a16:creationId xmlns:a16="http://schemas.microsoft.com/office/drawing/2014/main" id="{C15E782A-7C17-EEA7-91A7-998637E70B2C}"/>
              </a:ext>
            </a:extLst>
          </p:cNvPr>
          <p:cNvSpPr/>
          <p:nvPr/>
        </p:nvSpPr>
        <p:spPr bwMode="gray">
          <a:xfrm>
            <a:off x="9715036" y="5175777"/>
            <a:ext cx="1453617" cy="863405"/>
          </a:xfrm>
          <a:prstGeom prst="rect">
            <a:avLst/>
          </a:prstGeom>
          <a:solidFill>
            <a:srgbClr val="95CBCA"/>
          </a:solidFill>
          <a:ln w="28575">
            <a:noFill/>
          </a:ln>
          <a:effectLst/>
        </p:spPr>
        <p:txBody>
          <a:bodyPr vert="horz" wrap="square" lIns="101250" tIns="101250" rIns="101250" bIns="101250" rtlCol="0" anchor="ctr" anchorCtr="0">
            <a:noAutofit/>
          </a:bodyPr>
          <a:lstStyle/>
          <a:p>
            <a:pPr algn="ctr" defTabSz="914428">
              <a:spcBef>
                <a:spcPts val="469"/>
              </a:spcBef>
              <a:spcAft>
                <a:spcPts val="469"/>
              </a:spcAft>
            </a:pPr>
            <a:r>
              <a:rPr lang="de-DE" sz="1125" b="1"/>
              <a:t>Bestandsdaten und Einstellungen</a:t>
            </a:r>
            <a:br>
              <a:rPr lang="de-DE" sz="1125"/>
            </a:br>
            <a:r>
              <a:rPr lang="de-DE" sz="938"/>
              <a:t>(z.B. SKR, Kontenfunktionen)</a:t>
            </a:r>
            <a:endParaRPr lang="de-DE" sz="1125"/>
          </a:p>
        </p:txBody>
      </p:sp>
      <p:sp>
        <p:nvSpPr>
          <p:cNvPr id="66" name="Runde Klammer links/rechts 122">
            <a:extLst>
              <a:ext uri="{FF2B5EF4-FFF2-40B4-BE49-F238E27FC236}">
                <a16:creationId xmlns:a16="http://schemas.microsoft.com/office/drawing/2014/main" id="{B215C532-2CD6-97D8-8011-ACD2838C1076}"/>
              </a:ext>
            </a:extLst>
          </p:cNvPr>
          <p:cNvSpPr/>
          <p:nvPr/>
        </p:nvSpPr>
        <p:spPr bwMode="gray">
          <a:xfrm>
            <a:off x="6652761" y="3542167"/>
            <a:ext cx="981821" cy="1462093"/>
          </a:xfrm>
          <a:custGeom>
            <a:avLst/>
            <a:gdLst>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0 w 1047276"/>
              <a:gd name="connsiteY2" fmla="*/ 174549 h 1559566"/>
              <a:gd name="connsiteX3" fmla="*/ 174549 w 1047276"/>
              <a:gd name="connsiteY3" fmla="*/ 0 h 1559566"/>
              <a:gd name="connsiteX4" fmla="*/ 872727 w 1047276"/>
              <a:gd name="connsiteY4" fmla="*/ 0 h 1559566"/>
              <a:gd name="connsiteX5" fmla="*/ 1047276 w 1047276"/>
              <a:gd name="connsiteY5" fmla="*/ 174549 h 1559566"/>
              <a:gd name="connsiteX6" fmla="*/ 1047276 w 1047276"/>
              <a:gd name="connsiteY6" fmla="*/ 1385017 h 1559566"/>
              <a:gd name="connsiteX7" fmla="*/ 872727 w 1047276"/>
              <a:gd name="connsiteY7"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0 w 1047276"/>
              <a:gd name="connsiteY2" fmla="*/ 174549 h 1559566"/>
              <a:gd name="connsiteX3" fmla="*/ 872727 w 1047276"/>
              <a:gd name="connsiteY3" fmla="*/ 0 h 1559566"/>
              <a:gd name="connsiteX4" fmla="*/ 1047276 w 1047276"/>
              <a:gd name="connsiteY4" fmla="*/ 174549 h 1559566"/>
              <a:gd name="connsiteX5" fmla="*/ 1047276 w 1047276"/>
              <a:gd name="connsiteY5" fmla="*/ 1385017 h 1559566"/>
              <a:gd name="connsiteX6" fmla="*/ 872727 w 1047276"/>
              <a:gd name="connsiteY6"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872727 w 1047276"/>
              <a:gd name="connsiteY0" fmla="*/ 0 h 1559566"/>
              <a:gd name="connsiteX1" fmla="*/ 1047276 w 1047276"/>
              <a:gd name="connsiteY1" fmla="*/ 174549 h 1559566"/>
              <a:gd name="connsiteX2" fmla="*/ 1047276 w 1047276"/>
              <a:gd name="connsiteY2" fmla="*/ 1385017 h 1559566"/>
              <a:gd name="connsiteX3" fmla="*/ 872727 w 1047276"/>
              <a:gd name="connsiteY3" fmla="*/ 1559566 h 1559566"/>
            </a:gdLst>
            <a:ahLst/>
            <a:cxnLst>
              <a:cxn ang="0">
                <a:pos x="connsiteX0" y="connsiteY0"/>
              </a:cxn>
              <a:cxn ang="0">
                <a:pos x="connsiteX1" y="connsiteY1"/>
              </a:cxn>
              <a:cxn ang="0">
                <a:pos x="connsiteX2" y="connsiteY2"/>
              </a:cxn>
              <a:cxn ang="0">
                <a:pos x="connsiteX3" y="connsiteY3"/>
              </a:cxn>
            </a:cxnLst>
            <a:rect l="l" t="t" r="r" b="b"/>
            <a:pathLst>
              <a:path w="1047276" h="1559566" stroke="0" extrusionOk="0">
                <a:moveTo>
                  <a:pt x="0" y="174549"/>
                </a:moveTo>
                <a:cubicBezTo>
                  <a:pt x="0" y="78148"/>
                  <a:pt x="78148" y="0"/>
                  <a:pt x="174549" y="0"/>
                </a:cubicBezTo>
                <a:lnTo>
                  <a:pt x="872727" y="0"/>
                </a:lnTo>
                <a:cubicBezTo>
                  <a:pt x="969128" y="0"/>
                  <a:pt x="1047276" y="78148"/>
                  <a:pt x="1047276" y="174549"/>
                </a:cubicBezTo>
                <a:lnTo>
                  <a:pt x="1047276" y="1385017"/>
                </a:lnTo>
                <a:cubicBezTo>
                  <a:pt x="1047276" y="1481418"/>
                  <a:pt x="969128" y="1559566"/>
                  <a:pt x="872727" y="1559566"/>
                </a:cubicBezTo>
                <a:lnTo>
                  <a:pt x="174549" y="1559566"/>
                </a:lnTo>
                <a:cubicBezTo>
                  <a:pt x="78148" y="1559566"/>
                  <a:pt x="0" y="1481418"/>
                  <a:pt x="0" y="1385017"/>
                </a:cubicBezTo>
                <a:lnTo>
                  <a:pt x="0" y="174549"/>
                </a:lnTo>
                <a:close/>
              </a:path>
              <a:path w="1047276" h="1559566" fill="none">
                <a:moveTo>
                  <a:pt x="872727" y="0"/>
                </a:moveTo>
                <a:cubicBezTo>
                  <a:pt x="969128" y="0"/>
                  <a:pt x="1047276" y="78148"/>
                  <a:pt x="1047276" y="174549"/>
                </a:cubicBezTo>
                <a:lnTo>
                  <a:pt x="1047276" y="1385017"/>
                </a:lnTo>
                <a:cubicBezTo>
                  <a:pt x="1047276" y="1481418"/>
                  <a:pt x="969128" y="1559566"/>
                  <a:pt x="872727" y="1559566"/>
                </a:cubicBezTo>
              </a:path>
            </a:pathLst>
          </a:cu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sp>
        <p:nvSpPr>
          <p:cNvPr id="67" name="Rechteck: abgerundete Ecken 66">
            <a:extLst>
              <a:ext uri="{FF2B5EF4-FFF2-40B4-BE49-F238E27FC236}">
                <a16:creationId xmlns:a16="http://schemas.microsoft.com/office/drawing/2014/main" id="{D621EFEF-8BE7-75AD-F940-C64EFA8FD0AA}"/>
              </a:ext>
            </a:extLst>
          </p:cNvPr>
          <p:cNvSpPr/>
          <p:nvPr/>
        </p:nvSpPr>
        <p:spPr bwMode="gray">
          <a:xfrm>
            <a:off x="7449876" y="4647093"/>
            <a:ext cx="1076488" cy="387638"/>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Rendezvous </a:t>
            </a:r>
            <a:br>
              <a:rPr lang="de-DE" sz="984" b="1">
                <a:solidFill>
                  <a:schemeClr val="bg1"/>
                </a:solidFill>
                <a:latin typeface="Segoe UI"/>
              </a:rPr>
            </a:br>
            <a:r>
              <a:rPr lang="de-DE" sz="984" b="1">
                <a:solidFill>
                  <a:schemeClr val="bg1"/>
                </a:solidFill>
                <a:latin typeface="Segoe UI"/>
              </a:rPr>
              <a:t>Scoring</a:t>
            </a:r>
          </a:p>
        </p:txBody>
      </p:sp>
      <p:sp>
        <p:nvSpPr>
          <p:cNvPr id="68" name="Rechteck 67">
            <a:extLst>
              <a:ext uri="{FF2B5EF4-FFF2-40B4-BE49-F238E27FC236}">
                <a16:creationId xmlns:a16="http://schemas.microsoft.com/office/drawing/2014/main" id="{11FA9212-8C76-7D77-21EB-147F2DF8AFD2}"/>
              </a:ext>
            </a:extLst>
          </p:cNvPr>
          <p:cNvSpPr/>
          <p:nvPr/>
        </p:nvSpPr>
        <p:spPr bwMode="gray">
          <a:xfrm>
            <a:off x="3001376" y="6357417"/>
            <a:ext cx="379048" cy="147712"/>
          </a:xfrm>
          <a:prstGeom prst="rect">
            <a:avLst/>
          </a:prstGeom>
          <a:solidFill>
            <a:srgbClr val="95CBC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defTabSz="428625">
              <a:spcBef>
                <a:spcPts val="469"/>
              </a:spcBef>
              <a:spcAft>
                <a:spcPts val="469"/>
              </a:spcAft>
              <a:defRPr/>
            </a:pPr>
            <a:endParaRPr lang="de-DE" sz="100">
              <a:solidFill>
                <a:prstClr val="white"/>
              </a:solidFill>
              <a:latin typeface="Segoe UI"/>
            </a:endParaRPr>
          </a:p>
        </p:txBody>
      </p:sp>
      <p:sp>
        <p:nvSpPr>
          <p:cNvPr id="69" name="Textfeld 68">
            <a:extLst>
              <a:ext uri="{FF2B5EF4-FFF2-40B4-BE49-F238E27FC236}">
                <a16:creationId xmlns:a16="http://schemas.microsoft.com/office/drawing/2014/main" id="{52A1E544-A67B-137B-A556-9CCDC1FD9B21}"/>
              </a:ext>
            </a:extLst>
          </p:cNvPr>
          <p:cNvSpPr txBox="1"/>
          <p:nvPr/>
        </p:nvSpPr>
        <p:spPr bwMode="gray">
          <a:xfrm>
            <a:off x="3443197" y="6370409"/>
            <a:ext cx="786271"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Verwendete Daten</a:t>
            </a:r>
          </a:p>
        </p:txBody>
      </p:sp>
      <p:sp>
        <p:nvSpPr>
          <p:cNvPr id="70" name="Rechteck 69">
            <a:extLst>
              <a:ext uri="{FF2B5EF4-FFF2-40B4-BE49-F238E27FC236}">
                <a16:creationId xmlns:a16="http://schemas.microsoft.com/office/drawing/2014/main" id="{AF0C84FB-ED86-E227-C81C-0FA678E0E93B}"/>
              </a:ext>
            </a:extLst>
          </p:cNvPr>
          <p:cNvSpPr/>
          <p:nvPr/>
        </p:nvSpPr>
        <p:spPr bwMode="gray">
          <a:xfrm>
            <a:off x="4512265" y="6357417"/>
            <a:ext cx="379048" cy="147712"/>
          </a:xfrm>
          <a:prstGeom prst="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28625">
              <a:spcBef>
                <a:spcPts val="469"/>
              </a:spcBef>
              <a:spcAft>
                <a:spcPts val="469"/>
              </a:spcAft>
              <a:defRPr/>
            </a:pPr>
            <a:endParaRPr lang="de-DE" sz="984">
              <a:solidFill>
                <a:prstClr val="white"/>
              </a:solidFill>
              <a:latin typeface="Segoe UI"/>
            </a:endParaRPr>
          </a:p>
        </p:txBody>
      </p:sp>
      <p:sp>
        <p:nvSpPr>
          <p:cNvPr id="71" name="Textfeld 70">
            <a:extLst>
              <a:ext uri="{FF2B5EF4-FFF2-40B4-BE49-F238E27FC236}">
                <a16:creationId xmlns:a16="http://schemas.microsoft.com/office/drawing/2014/main" id="{AD172E0A-7F15-8C56-2D91-7928F9A12FED}"/>
              </a:ext>
            </a:extLst>
          </p:cNvPr>
          <p:cNvSpPr txBox="1"/>
          <p:nvPr/>
        </p:nvSpPr>
        <p:spPr bwMode="gray">
          <a:xfrm>
            <a:off x="4986702" y="6370409"/>
            <a:ext cx="1588707"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Ergebnisse</a:t>
            </a:r>
          </a:p>
        </p:txBody>
      </p:sp>
      <p:sp>
        <p:nvSpPr>
          <p:cNvPr id="72" name="Textfeld 71">
            <a:extLst>
              <a:ext uri="{FF2B5EF4-FFF2-40B4-BE49-F238E27FC236}">
                <a16:creationId xmlns:a16="http://schemas.microsoft.com/office/drawing/2014/main" id="{7E5A3334-0C42-6DD0-015D-E30C068C81C6}"/>
              </a:ext>
            </a:extLst>
          </p:cNvPr>
          <p:cNvSpPr txBox="1"/>
          <p:nvPr/>
        </p:nvSpPr>
        <p:spPr bwMode="gray">
          <a:xfrm>
            <a:off x="7236045" y="6373726"/>
            <a:ext cx="1588707"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 Sachverhalt = </a:t>
            </a:r>
            <a:r>
              <a:rPr lang="de-DE" sz="844" err="1">
                <a:solidFill>
                  <a:schemeClr val="bg1"/>
                </a:solidFill>
                <a:latin typeface="Segoe UI"/>
              </a:rPr>
              <a:t>Referenzkto</a:t>
            </a:r>
            <a:r>
              <a:rPr lang="de-DE" sz="844">
                <a:solidFill>
                  <a:schemeClr val="bg1"/>
                </a:solidFill>
                <a:latin typeface="Segoe UI"/>
              </a:rPr>
              <a:t>. + </a:t>
            </a:r>
            <a:r>
              <a:rPr lang="de-DE" sz="844" err="1">
                <a:solidFill>
                  <a:schemeClr val="bg1"/>
                </a:solidFill>
                <a:latin typeface="Segoe UI"/>
              </a:rPr>
              <a:t>steuerl</a:t>
            </a:r>
            <a:r>
              <a:rPr lang="de-DE" sz="844">
                <a:solidFill>
                  <a:schemeClr val="bg1"/>
                </a:solidFill>
                <a:latin typeface="Segoe UI"/>
              </a:rPr>
              <a:t>. Informationen</a:t>
            </a:r>
          </a:p>
        </p:txBody>
      </p:sp>
      <p:sp>
        <p:nvSpPr>
          <p:cNvPr id="73" name="Textfeld 72">
            <a:extLst>
              <a:ext uri="{FF2B5EF4-FFF2-40B4-BE49-F238E27FC236}">
                <a16:creationId xmlns:a16="http://schemas.microsoft.com/office/drawing/2014/main" id="{1336C821-58CD-0BF1-116D-1EC71F6EF1A7}"/>
              </a:ext>
            </a:extLst>
          </p:cNvPr>
          <p:cNvSpPr txBox="1"/>
          <p:nvPr/>
        </p:nvSpPr>
        <p:spPr bwMode="gray">
          <a:xfrm>
            <a:off x="576982" y="2505317"/>
            <a:ext cx="2041498" cy="518638"/>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500" b="1">
                <a:latin typeface="Segoe UI"/>
              </a:rPr>
              <a:t>Beleg</a:t>
            </a:r>
          </a:p>
        </p:txBody>
      </p:sp>
      <p:sp>
        <p:nvSpPr>
          <p:cNvPr id="2" name="Ellipse 1">
            <a:extLst>
              <a:ext uri="{FF2B5EF4-FFF2-40B4-BE49-F238E27FC236}">
                <a16:creationId xmlns:a16="http://schemas.microsoft.com/office/drawing/2014/main" id="{34C500F4-7E31-3BDF-2460-F84BABAA5E72}"/>
              </a:ext>
            </a:extLst>
          </p:cNvPr>
          <p:cNvSpPr>
            <a:spLocks noChangeAspect="1"/>
          </p:cNvSpPr>
          <p:nvPr/>
        </p:nvSpPr>
        <p:spPr>
          <a:xfrm>
            <a:off x="3190900" y="1195795"/>
            <a:ext cx="627750" cy="627752"/>
          </a:xfrm>
          <a:prstGeom prst="ellipse">
            <a:avLst/>
          </a:prstGeom>
          <a:solidFill>
            <a:schemeClr val="bg2">
              <a:lumMod val="75000"/>
            </a:schemeClr>
          </a:solidFill>
          <a:ln w="317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defTabSz="609591">
              <a:defRPr/>
            </a:pPr>
            <a:r>
              <a:rPr lang="en-US" sz="2250" b="1">
                <a:solidFill>
                  <a:prstClr val="white"/>
                </a:solidFill>
                <a:latin typeface="Segoe UI"/>
              </a:rPr>
              <a:t>1</a:t>
            </a:r>
            <a:endParaRPr lang="de-DE" sz="1500" b="1">
              <a:solidFill>
                <a:prstClr val="white"/>
              </a:solidFill>
              <a:latin typeface="Segoe UI"/>
            </a:endParaRPr>
          </a:p>
        </p:txBody>
      </p:sp>
      <p:sp>
        <p:nvSpPr>
          <p:cNvPr id="3" name="Ellipse 2">
            <a:extLst>
              <a:ext uri="{FF2B5EF4-FFF2-40B4-BE49-F238E27FC236}">
                <a16:creationId xmlns:a16="http://schemas.microsoft.com/office/drawing/2014/main" id="{026DE59F-C928-B5D2-44C0-6C0C60A7C7AF}"/>
              </a:ext>
            </a:extLst>
          </p:cNvPr>
          <p:cNvSpPr>
            <a:spLocks noChangeAspect="1"/>
          </p:cNvSpPr>
          <p:nvPr/>
        </p:nvSpPr>
        <p:spPr>
          <a:xfrm>
            <a:off x="6443635" y="1171820"/>
            <a:ext cx="627750" cy="627752"/>
          </a:xfrm>
          <a:prstGeom prst="ellipse">
            <a:avLst/>
          </a:prstGeom>
          <a:solidFill>
            <a:schemeClr val="bg2">
              <a:lumMod val="75000"/>
            </a:schemeClr>
          </a:solidFill>
          <a:ln w="317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defTabSz="609591">
              <a:defRPr/>
            </a:pPr>
            <a:r>
              <a:rPr lang="en-US" sz="2250" b="1">
                <a:solidFill>
                  <a:prstClr val="white"/>
                </a:solidFill>
                <a:latin typeface="Segoe UI"/>
              </a:rPr>
              <a:t>2</a:t>
            </a:r>
            <a:endParaRPr lang="de-DE" sz="1500" b="1">
              <a:solidFill>
                <a:prstClr val="white"/>
              </a:solidFill>
              <a:latin typeface="Segoe UI"/>
            </a:endParaRPr>
          </a:p>
        </p:txBody>
      </p:sp>
      <p:sp>
        <p:nvSpPr>
          <p:cNvPr id="4" name="Ellipse 3">
            <a:extLst>
              <a:ext uri="{FF2B5EF4-FFF2-40B4-BE49-F238E27FC236}">
                <a16:creationId xmlns:a16="http://schemas.microsoft.com/office/drawing/2014/main" id="{9A476642-2FF4-517E-4912-67A0EDCEAB02}"/>
              </a:ext>
            </a:extLst>
          </p:cNvPr>
          <p:cNvSpPr>
            <a:spLocks noChangeAspect="1"/>
          </p:cNvSpPr>
          <p:nvPr/>
        </p:nvSpPr>
        <p:spPr>
          <a:xfrm>
            <a:off x="10127968" y="1099368"/>
            <a:ext cx="627750" cy="627752"/>
          </a:xfrm>
          <a:prstGeom prst="ellipse">
            <a:avLst/>
          </a:prstGeom>
          <a:solidFill>
            <a:schemeClr val="bg2">
              <a:lumMod val="75000"/>
            </a:schemeClr>
          </a:solidFill>
          <a:ln w="317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defTabSz="609591">
              <a:defRPr/>
            </a:pPr>
            <a:r>
              <a:rPr lang="de-DE" sz="2250" b="1">
                <a:solidFill>
                  <a:schemeClr val="bg1"/>
                </a:solidFill>
              </a:rPr>
              <a:t>3</a:t>
            </a:r>
            <a:endParaRPr lang="de-DE" sz="1500" b="1">
              <a:solidFill>
                <a:schemeClr val="bg1"/>
              </a:solidFill>
            </a:endParaRPr>
          </a:p>
        </p:txBody>
      </p:sp>
      <p:sp>
        <p:nvSpPr>
          <p:cNvPr id="6" name="Datumsplatzhalter 5">
            <a:extLst>
              <a:ext uri="{FF2B5EF4-FFF2-40B4-BE49-F238E27FC236}">
                <a16:creationId xmlns:a16="http://schemas.microsoft.com/office/drawing/2014/main" id="{E16AE365-E05E-8F43-B0B7-146F7BD1DF0A}"/>
              </a:ext>
            </a:extLst>
          </p:cNvPr>
          <p:cNvSpPr>
            <a:spLocks noGrp="1"/>
          </p:cNvSpPr>
          <p:nvPr>
            <p:ph type="dt" sz="half" idx="10"/>
          </p:nvPr>
        </p:nvSpPr>
        <p:spPr/>
        <p:txBody>
          <a:bodyPr/>
          <a:lstStyle/>
          <a:p>
            <a:fld id="{F79C1C3A-F1C9-4B46-AF4D-D8810BFFE7E3}" type="datetime1">
              <a:rPr lang="de-DE" smtClean="0"/>
              <a:t>17.11.2024</a:t>
            </a:fld>
            <a:endParaRPr lang="de-DE"/>
          </a:p>
        </p:txBody>
      </p:sp>
    </p:spTree>
    <p:extLst>
      <p:ext uri="{BB962C8B-B14F-4D97-AF65-F5344CB8AC3E}">
        <p14:creationId xmlns:p14="http://schemas.microsoft.com/office/powerpoint/2010/main" val="6313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462483-08B0-4F31-2056-B272C32FBF7E}"/>
              </a:ext>
            </a:extLst>
          </p:cNvPr>
          <p:cNvSpPr>
            <a:spLocks noGrp="1"/>
          </p:cNvSpPr>
          <p:nvPr>
            <p:ph type="title"/>
          </p:nvPr>
        </p:nvSpPr>
        <p:spPr/>
        <p:txBody>
          <a:bodyPr/>
          <a:lstStyle/>
          <a:p>
            <a:r>
              <a:rPr lang="de-DE" dirty="0">
                <a:solidFill>
                  <a:schemeClr val="bg1"/>
                </a:solidFill>
              </a:rPr>
              <a:t>Automatisierungs-Service Rechnungen (ASR)</a:t>
            </a:r>
            <a:br>
              <a:rPr lang="de-DE" dirty="0">
                <a:solidFill>
                  <a:schemeClr val="bg1"/>
                </a:solidFill>
              </a:rPr>
            </a:br>
            <a:r>
              <a:rPr lang="de-DE" dirty="0">
                <a:solidFill>
                  <a:schemeClr val="bg1"/>
                </a:solidFill>
              </a:rPr>
              <a:t>von der </a:t>
            </a:r>
            <a:r>
              <a:rPr lang="de-DE" u="sng" dirty="0">
                <a:solidFill>
                  <a:schemeClr val="bg1"/>
                </a:solidFill>
              </a:rPr>
              <a:t>E-Rechnung</a:t>
            </a:r>
            <a:r>
              <a:rPr lang="de-DE" dirty="0">
                <a:solidFill>
                  <a:schemeClr val="bg1"/>
                </a:solidFill>
              </a:rPr>
              <a:t> zur Buchung…</a:t>
            </a:r>
            <a:br>
              <a:rPr lang="de-DE" dirty="0">
                <a:solidFill>
                  <a:schemeClr val="bg1"/>
                </a:solidFill>
              </a:rPr>
            </a:br>
            <a:endParaRPr lang="de-DE" dirty="0"/>
          </a:p>
        </p:txBody>
      </p:sp>
      <p:sp>
        <p:nvSpPr>
          <p:cNvPr id="3" name="Datumsplatzhalter 2">
            <a:extLst>
              <a:ext uri="{FF2B5EF4-FFF2-40B4-BE49-F238E27FC236}">
                <a16:creationId xmlns:a16="http://schemas.microsoft.com/office/drawing/2014/main" id="{F5480F11-7D0F-5D82-8ABB-E3D44DAB2F30}"/>
              </a:ext>
            </a:extLst>
          </p:cNvPr>
          <p:cNvSpPr>
            <a:spLocks noGrp="1"/>
          </p:cNvSpPr>
          <p:nvPr>
            <p:ph type="dt" sz="half" idx="10"/>
          </p:nvPr>
        </p:nvSpPr>
        <p:spPr/>
        <p:txBody>
          <a:bodyPr/>
          <a:lstStyle/>
          <a:p>
            <a:fld id="{1F1FB690-AABC-4CC0-800A-246C662342EA}" type="datetime1">
              <a:rPr lang="de-DE" smtClean="0"/>
              <a:t>17.11.2024</a:t>
            </a:fld>
            <a:endParaRPr lang="de-DE"/>
          </a:p>
        </p:txBody>
      </p:sp>
      <p:sp>
        <p:nvSpPr>
          <p:cNvPr id="5" name="Foliennummernplatzhalter 4">
            <a:extLst>
              <a:ext uri="{FF2B5EF4-FFF2-40B4-BE49-F238E27FC236}">
                <a16:creationId xmlns:a16="http://schemas.microsoft.com/office/drawing/2014/main" id="{73A7AC89-8CD3-ACAF-5510-C63423CA6FFD}"/>
              </a:ext>
            </a:extLst>
          </p:cNvPr>
          <p:cNvSpPr>
            <a:spLocks noGrp="1"/>
          </p:cNvSpPr>
          <p:nvPr>
            <p:ph type="sldNum" sz="quarter" idx="12"/>
          </p:nvPr>
        </p:nvSpPr>
        <p:spPr/>
        <p:txBody>
          <a:bodyPr/>
          <a:lstStyle/>
          <a:p>
            <a:fld id="{D612FFA8-16F3-4D16-935C-858579C7B661}" type="slidenum">
              <a:rPr lang="de-DE" smtClean="0"/>
              <a:pPr/>
              <a:t>16</a:t>
            </a:fld>
            <a:endParaRPr lang="de-DE"/>
          </a:p>
        </p:txBody>
      </p:sp>
      <p:sp>
        <p:nvSpPr>
          <p:cNvPr id="6" name="Textplatzhalter 31">
            <a:extLst>
              <a:ext uri="{FF2B5EF4-FFF2-40B4-BE49-F238E27FC236}">
                <a16:creationId xmlns:a16="http://schemas.microsoft.com/office/drawing/2014/main" id="{870A7A9D-6115-72FD-7AAE-B4BEEABF587F}"/>
              </a:ext>
            </a:extLst>
          </p:cNvPr>
          <p:cNvSpPr txBox="1">
            <a:spLocks/>
          </p:cNvSpPr>
          <p:nvPr/>
        </p:nvSpPr>
        <p:spPr bwMode="gray">
          <a:xfrm>
            <a:off x="2939193" y="1741289"/>
            <a:ext cx="2238189" cy="4472286"/>
          </a:xfrm>
          <a:prstGeom prst="rect">
            <a:avLst/>
          </a:prstGeom>
          <a:solidFill>
            <a:srgbClr val="BDE3E2"/>
          </a:solidFill>
          <a:ln w="76200">
            <a:solidFill>
              <a:srgbClr val="CCF276"/>
            </a:solidFill>
          </a:ln>
          <a:effectLst>
            <a:outerShdw blurRad="317500" dist="266700" dir="5400000" algn="ctr" rotWithShape="0">
              <a:srgbClr val="000000">
                <a:alpha val="40000"/>
              </a:srgbClr>
            </a:outerShdw>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algn="ctr"/>
            <a:r>
              <a:rPr lang="de-DE" sz="1313" b="1">
                <a:latin typeface="Segoe UI" panose="020B0502040204020203" pitchFamily="34" charset="0"/>
              </a:rPr>
              <a:t>Datenübernahme aus XML-Datei + Text erkennen (OCR) &amp; Daten extrahieren</a:t>
            </a:r>
            <a:endParaRPr lang="de-DE" sz="1313" b="1">
              <a:latin typeface="Arial" panose="020B0604020202020204" pitchFamily="34" charset="0"/>
            </a:endParaRPr>
          </a:p>
          <a:p>
            <a:pPr lvl="7" defTabSz="914428">
              <a:spcBef>
                <a:spcPts val="469"/>
              </a:spcBef>
              <a:spcAft>
                <a:spcPts val="469"/>
              </a:spcAft>
              <a:defRPr/>
            </a:pPr>
            <a:r>
              <a:rPr lang="de-DE" sz="1313">
                <a:solidFill>
                  <a:prstClr val="black"/>
                </a:solidFill>
                <a:latin typeface="Segoe UI"/>
              </a:rPr>
              <a:t> </a:t>
            </a:r>
          </a:p>
        </p:txBody>
      </p:sp>
      <p:sp>
        <p:nvSpPr>
          <p:cNvPr id="7" name="Textplatzhalter 31">
            <a:extLst>
              <a:ext uri="{FF2B5EF4-FFF2-40B4-BE49-F238E27FC236}">
                <a16:creationId xmlns:a16="http://schemas.microsoft.com/office/drawing/2014/main" id="{EB312022-95AB-C62A-CC73-AD832BBF1ABF}"/>
              </a:ext>
            </a:extLst>
          </p:cNvPr>
          <p:cNvSpPr txBox="1">
            <a:spLocks/>
          </p:cNvSpPr>
          <p:nvPr/>
        </p:nvSpPr>
        <p:spPr bwMode="gray">
          <a:xfrm>
            <a:off x="5328212" y="1741289"/>
            <a:ext cx="4047628" cy="4472286"/>
          </a:xfrm>
          <a:prstGeom prst="rect">
            <a:avLst/>
          </a:prstGeom>
          <a:solidFill>
            <a:srgbClr val="DBEEED"/>
          </a:solidFill>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313">
                <a:solidFill>
                  <a:prstClr val="black"/>
                </a:solidFill>
                <a:latin typeface="Segoe UI"/>
              </a:rPr>
              <a:t>Sachverhalt ermitteln</a:t>
            </a:r>
          </a:p>
        </p:txBody>
      </p:sp>
      <p:sp>
        <p:nvSpPr>
          <p:cNvPr id="8" name="Textplatzhalter 31">
            <a:extLst>
              <a:ext uri="{FF2B5EF4-FFF2-40B4-BE49-F238E27FC236}">
                <a16:creationId xmlns:a16="http://schemas.microsoft.com/office/drawing/2014/main" id="{6CFD057F-93B0-68C0-5E88-2FB0387FAA8A}"/>
              </a:ext>
            </a:extLst>
          </p:cNvPr>
          <p:cNvSpPr txBox="1">
            <a:spLocks/>
          </p:cNvSpPr>
          <p:nvPr/>
        </p:nvSpPr>
        <p:spPr bwMode="gray">
          <a:xfrm>
            <a:off x="9496433" y="1724916"/>
            <a:ext cx="1890821" cy="4472286"/>
          </a:xfrm>
          <a:prstGeom prst="rect">
            <a:avLst/>
          </a:prstGeom>
          <a:solidFill>
            <a:srgbClr val="DBEEED"/>
          </a:solidFill>
          <a:effectLst>
            <a:outerShdw blurRad="317500" dist="266700" dir="5400000" algn="ctr" rotWithShape="0">
              <a:srgbClr val="000000">
                <a:alpha val="40000"/>
              </a:srgbClr>
            </a:outerShdw>
          </a:effectLst>
        </p:spPr>
        <p:txBody>
          <a:bodyPr vert="horz" wrap="square" lIns="202500" tIns="1012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313">
                <a:solidFill>
                  <a:prstClr val="black"/>
                </a:solidFill>
                <a:latin typeface="Segoe UI"/>
              </a:rPr>
              <a:t>Buchungsvorschlag erstellen</a:t>
            </a:r>
          </a:p>
        </p:txBody>
      </p:sp>
      <p:pic>
        <p:nvPicPr>
          <p:cNvPr id="9" name="Grafik 8">
            <a:extLst>
              <a:ext uri="{FF2B5EF4-FFF2-40B4-BE49-F238E27FC236}">
                <a16:creationId xmlns:a16="http://schemas.microsoft.com/office/drawing/2014/main" id="{CEA36AAC-17B3-E7A4-FE9E-E130D081BAE0}"/>
              </a:ext>
            </a:extLst>
          </p:cNvPr>
          <p:cNvPicPr>
            <a:picLocks noChangeAspect="1"/>
          </p:cNvPicPr>
          <p:nvPr/>
        </p:nvPicPr>
        <p:blipFill>
          <a:blip r:embed="rId3"/>
          <a:stretch>
            <a:fillRect/>
          </a:stretch>
        </p:blipFill>
        <p:spPr>
          <a:xfrm>
            <a:off x="537599" y="2407603"/>
            <a:ext cx="2120266" cy="2946737"/>
          </a:xfrm>
          <a:prstGeom prst="rect">
            <a:avLst/>
          </a:prstGeom>
          <a:solidFill>
            <a:srgbClr val="FFFFFF">
              <a:shade val="85000"/>
            </a:srgbClr>
          </a:solidFill>
          <a:ln w="190500" cap="rnd">
            <a:solidFill>
              <a:srgbClr val="FFFFFF"/>
            </a:solidFill>
          </a:ln>
          <a:effectLst>
            <a:outerShdw blurRad="63500" sx="102000" sy="102000" algn="ctr"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10" name="Freihandform: Form 9">
            <a:extLst>
              <a:ext uri="{FF2B5EF4-FFF2-40B4-BE49-F238E27FC236}">
                <a16:creationId xmlns:a16="http://schemas.microsoft.com/office/drawing/2014/main" id="{4F3C3199-F23C-978D-89C4-B0F00A74A59A}"/>
              </a:ext>
            </a:extLst>
          </p:cNvPr>
          <p:cNvSpPr/>
          <p:nvPr/>
        </p:nvSpPr>
        <p:spPr>
          <a:xfrm>
            <a:off x="2712295" y="4922608"/>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grpSp>
        <p:nvGrpSpPr>
          <p:cNvPr id="11" name="Gruppieren 10">
            <a:extLst>
              <a:ext uri="{FF2B5EF4-FFF2-40B4-BE49-F238E27FC236}">
                <a16:creationId xmlns:a16="http://schemas.microsoft.com/office/drawing/2014/main" id="{C77BE8B2-C403-5891-1414-F22F5E571355}"/>
              </a:ext>
            </a:extLst>
          </p:cNvPr>
          <p:cNvGrpSpPr/>
          <p:nvPr/>
        </p:nvGrpSpPr>
        <p:grpSpPr>
          <a:xfrm>
            <a:off x="3718539" y="5382830"/>
            <a:ext cx="1779365" cy="471986"/>
            <a:chOff x="4771752" y="5694218"/>
            <a:chExt cx="1897989" cy="503452"/>
          </a:xfrm>
        </p:grpSpPr>
        <p:cxnSp>
          <p:nvCxnSpPr>
            <p:cNvPr id="12" name="Gerade Verbindung mit Pfeil 11">
              <a:extLst>
                <a:ext uri="{FF2B5EF4-FFF2-40B4-BE49-F238E27FC236}">
                  <a16:creationId xmlns:a16="http://schemas.microsoft.com/office/drawing/2014/main" id="{27C08481-446C-73C6-5F86-405EA975FE01}"/>
                </a:ext>
              </a:extLst>
            </p:cNvPr>
            <p:cNvCxnSpPr>
              <a:cxnSpLocks/>
            </p:cNvCxnSpPr>
            <p:nvPr/>
          </p:nvCxnSpPr>
          <p:spPr bwMode="gray">
            <a:xfrm>
              <a:off x="4771752" y="6197670"/>
              <a:ext cx="1897989" cy="0"/>
            </a:xfrm>
            <a:prstGeom prst="straightConnector1">
              <a:avLst/>
            </a:prstGeom>
            <a:ln w="57150">
              <a:solidFill>
                <a:schemeClr val="accent3">
                  <a:alpha val="8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7B2BFD81-EFB2-75E3-82FC-41975B94BA67}"/>
                </a:ext>
              </a:extLst>
            </p:cNvPr>
            <p:cNvCxnSpPr>
              <a:cxnSpLocks/>
            </p:cNvCxnSpPr>
            <p:nvPr/>
          </p:nvCxnSpPr>
          <p:spPr bwMode="gray">
            <a:xfrm flipV="1">
              <a:off x="4801786" y="5694218"/>
              <a:ext cx="0" cy="503452"/>
            </a:xfrm>
            <a:prstGeom prst="straightConnector1">
              <a:avLst/>
            </a:prstGeom>
            <a:ln w="57150">
              <a:solidFill>
                <a:schemeClr val="accent3">
                  <a:alpha val="80000"/>
                </a:schemeClr>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4" name="Freihandform: Form 13">
            <a:extLst>
              <a:ext uri="{FF2B5EF4-FFF2-40B4-BE49-F238E27FC236}">
                <a16:creationId xmlns:a16="http://schemas.microsoft.com/office/drawing/2014/main" id="{3FC57716-F105-7536-07AC-77E6F572BE78}"/>
              </a:ext>
            </a:extLst>
          </p:cNvPr>
          <p:cNvSpPr/>
          <p:nvPr/>
        </p:nvSpPr>
        <p:spPr>
          <a:xfrm>
            <a:off x="5157355" y="4936013"/>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sp>
        <p:nvSpPr>
          <p:cNvPr id="15" name="Freihandform: Form 14">
            <a:extLst>
              <a:ext uri="{FF2B5EF4-FFF2-40B4-BE49-F238E27FC236}">
                <a16:creationId xmlns:a16="http://schemas.microsoft.com/office/drawing/2014/main" id="{60FFCDDD-6E59-1314-DDE3-B0B616F2C37C}"/>
              </a:ext>
            </a:extLst>
          </p:cNvPr>
          <p:cNvSpPr/>
          <p:nvPr/>
        </p:nvSpPr>
        <p:spPr>
          <a:xfrm>
            <a:off x="9290584" y="4922608"/>
            <a:ext cx="369061" cy="431732"/>
          </a:xfrm>
          <a:custGeom>
            <a:avLst/>
            <a:gdLst>
              <a:gd name="connsiteX0" fmla="*/ 196833 w 393665"/>
              <a:gd name="connsiteY0" fmla="*/ 0 h 460514"/>
              <a:gd name="connsiteX1" fmla="*/ 275566 w 393665"/>
              <a:gd name="connsiteY1" fmla="*/ 92103 h 460514"/>
              <a:gd name="connsiteX2" fmla="*/ 275566 w 393665"/>
              <a:gd name="connsiteY2" fmla="*/ 92103 h 460514"/>
              <a:gd name="connsiteX3" fmla="*/ 275566 w 393665"/>
              <a:gd name="connsiteY3" fmla="*/ 92103 h 460514"/>
              <a:gd name="connsiteX4" fmla="*/ 393665 w 393665"/>
              <a:gd name="connsiteY4" fmla="*/ 230257 h 460514"/>
              <a:gd name="connsiteX5" fmla="*/ 275566 w 393665"/>
              <a:gd name="connsiteY5" fmla="*/ 368411 h 460514"/>
              <a:gd name="connsiteX6" fmla="*/ 275566 w 393665"/>
              <a:gd name="connsiteY6" fmla="*/ 368411 h 460514"/>
              <a:gd name="connsiteX7" fmla="*/ 275566 w 393665"/>
              <a:gd name="connsiteY7" fmla="*/ 368411 h 460514"/>
              <a:gd name="connsiteX8" fmla="*/ 196833 w 393665"/>
              <a:gd name="connsiteY8" fmla="*/ 460514 h 460514"/>
              <a:gd name="connsiteX9" fmla="*/ 196833 w 393665"/>
              <a:gd name="connsiteY9" fmla="*/ 368411 h 460514"/>
              <a:gd name="connsiteX10" fmla="*/ 0 w 393665"/>
              <a:gd name="connsiteY10" fmla="*/ 368411 h 460514"/>
              <a:gd name="connsiteX11" fmla="*/ 0 w 393665"/>
              <a:gd name="connsiteY11" fmla="*/ 92103 h 460514"/>
              <a:gd name="connsiteX12" fmla="*/ 196833 w 393665"/>
              <a:gd name="connsiteY12" fmla="*/ 92103 h 46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65" h="460514">
                <a:moveTo>
                  <a:pt x="196833" y="0"/>
                </a:moveTo>
                <a:lnTo>
                  <a:pt x="275566" y="92103"/>
                </a:lnTo>
                <a:lnTo>
                  <a:pt x="275566" y="92103"/>
                </a:lnTo>
                <a:lnTo>
                  <a:pt x="275566" y="92103"/>
                </a:lnTo>
                <a:lnTo>
                  <a:pt x="393665" y="230257"/>
                </a:lnTo>
                <a:lnTo>
                  <a:pt x="275566" y="368411"/>
                </a:lnTo>
                <a:lnTo>
                  <a:pt x="275566" y="368411"/>
                </a:lnTo>
                <a:lnTo>
                  <a:pt x="275566" y="368411"/>
                </a:lnTo>
                <a:lnTo>
                  <a:pt x="196833" y="460514"/>
                </a:lnTo>
                <a:lnTo>
                  <a:pt x="196833" y="368411"/>
                </a:lnTo>
                <a:lnTo>
                  <a:pt x="0" y="368411"/>
                </a:lnTo>
                <a:lnTo>
                  <a:pt x="0" y="92103"/>
                </a:lnTo>
                <a:lnTo>
                  <a:pt x="196833" y="92103"/>
                </a:lnTo>
                <a:close/>
              </a:path>
            </a:pathLst>
          </a:custGeom>
          <a:solidFill>
            <a:schemeClr val="accent3"/>
          </a:solidFill>
          <a:ln w="19050">
            <a:solidFill>
              <a:schemeClr val="bg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wrap="square">
            <a:noAutofit/>
          </a:bodyPr>
          <a:lstStyle/>
          <a:p>
            <a:endParaRPr lang="de-DE" sz="1688">
              <a:solidFill>
                <a:schemeClr val="tx1"/>
              </a:solidFill>
            </a:endParaRPr>
          </a:p>
        </p:txBody>
      </p:sp>
      <p:sp>
        <p:nvSpPr>
          <p:cNvPr id="16" name="Textplatzhalter 31">
            <a:extLst>
              <a:ext uri="{FF2B5EF4-FFF2-40B4-BE49-F238E27FC236}">
                <a16:creationId xmlns:a16="http://schemas.microsoft.com/office/drawing/2014/main" id="{2DEDEB03-31A6-DF7F-8692-B9F1F4EC8C7C}"/>
              </a:ext>
            </a:extLst>
          </p:cNvPr>
          <p:cNvSpPr txBox="1">
            <a:spLocks/>
          </p:cNvSpPr>
          <p:nvPr/>
        </p:nvSpPr>
        <p:spPr bwMode="gray">
          <a:xfrm>
            <a:off x="3037264" y="2710599"/>
            <a:ext cx="2009687" cy="1176877"/>
          </a:xfrm>
          <a:prstGeom prst="rect">
            <a:avLst/>
          </a:prstGeom>
          <a:solidFill>
            <a:schemeClr val="bg2">
              <a:lumMod val="75000"/>
              <a:alpha val="30000"/>
            </a:schemeClr>
          </a:solidFill>
          <a:ln w="28575">
            <a:noFill/>
          </a:ln>
          <a:effectLst/>
        </p:spPr>
        <p:txBody>
          <a:bodyPr vert="horz" wrap="square" lIns="101250" tIns="33750" rIns="101250" bIns="101250" rtlCol="0" anchor="t"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lvl="7" indent="0" defTabSz="975390">
              <a:lnSpc>
                <a:spcPct val="100000"/>
              </a:lnSpc>
              <a:spcBef>
                <a:spcPts val="500"/>
              </a:spcBef>
              <a:spcAft>
                <a:spcPts val="500"/>
              </a:spcAft>
              <a:buFont typeface="Arial" panose="020B0604020202020204" pitchFamily="34" charset="0"/>
              <a:buNone/>
              <a:defRPr sz="2000" b="1"/>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lgn="ctr" defTabSz="914428">
              <a:spcBef>
                <a:spcPts val="469"/>
              </a:spcBef>
              <a:spcAft>
                <a:spcPts val="469"/>
              </a:spcAft>
              <a:defRPr/>
            </a:pPr>
            <a:r>
              <a:rPr lang="de-DE" sz="1125" b="0">
                <a:latin typeface="Segoe UI"/>
              </a:rPr>
              <a:t> Geschäftspartner</a:t>
            </a:r>
          </a:p>
          <a:p>
            <a:pPr lvl="7" algn="ctr" defTabSz="914428">
              <a:spcBef>
                <a:spcPts val="469"/>
              </a:spcBef>
              <a:spcAft>
                <a:spcPts val="469"/>
              </a:spcAft>
              <a:defRPr/>
            </a:pPr>
            <a:r>
              <a:rPr lang="de-DE" sz="1313">
                <a:latin typeface="Segoe UI"/>
              </a:rPr>
              <a:t>    </a:t>
            </a:r>
            <a:endParaRPr lang="de-DE" sz="1078" b="0">
              <a:latin typeface="Segoe UI"/>
            </a:endParaRPr>
          </a:p>
        </p:txBody>
      </p:sp>
      <p:sp>
        <p:nvSpPr>
          <p:cNvPr id="17" name="Rechteck: abgerundete Ecken 16">
            <a:extLst>
              <a:ext uri="{FF2B5EF4-FFF2-40B4-BE49-F238E27FC236}">
                <a16:creationId xmlns:a16="http://schemas.microsoft.com/office/drawing/2014/main" id="{4C6755DF-A5B7-660C-8B06-306F12250A06}"/>
              </a:ext>
            </a:extLst>
          </p:cNvPr>
          <p:cNvSpPr/>
          <p:nvPr/>
        </p:nvSpPr>
        <p:spPr bwMode="gray">
          <a:xfrm>
            <a:off x="4085552" y="3582400"/>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E-Mail</a:t>
            </a:r>
          </a:p>
        </p:txBody>
      </p:sp>
      <p:sp>
        <p:nvSpPr>
          <p:cNvPr id="18" name="Rechteck: abgerundete Ecken 17">
            <a:extLst>
              <a:ext uri="{FF2B5EF4-FFF2-40B4-BE49-F238E27FC236}">
                <a16:creationId xmlns:a16="http://schemas.microsoft.com/office/drawing/2014/main" id="{1122B72F-6248-DB1D-F0EA-F36E175275CE}"/>
              </a:ext>
            </a:extLst>
          </p:cNvPr>
          <p:cNvSpPr/>
          <p:nvPr/>
        </p:nvSpPr>
        <p:spPr bwMode="gray">
          <a:xfrm>
            <a:off x="4085552" y="3286263"/>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IBAN</a:t>
            </a:r>
          </a:p>
        </p:txBody>
      </p:sp>
      <p:sp>
        <p:nvSpPr>
          <p:cNvPr id="19" name="Rechteck: abgerundete Ecken 18">
            <a:extLst>
              <a:ext uri="{FF2B5EF4-FFF2-40B4-BE49-F238E27FC236}">
                <a16:creationId xmlns:a16="http://schemas.microsoft.com/office/drawing/2014/main" id="{2D8E59C0-119D-FFF1-A7D8-D35BC077EB2D}"/>
              </a:ext>
            </a:extLst>
          </p:cNvPr>
          <p:cNvSpPr/>
          <p:nvPr/>
        </p:nvSpPr>
        <p:spPr bwMode="gray">
          <a:xfrm>
            <a:off x="4085552" y="2976467"/>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SteuerNr</a:t>
            </a:r>
            <a:endParaRPr lang="de-DE" sz="984" b="1">
              <a:solidFill>
                <a:schemeClr val="bg1"/>
              </a:solidFill>
              <a:latin typeface="Segoe UI"/>
            </a:endParaRPr>
          </a:p>
        </p:txBody>
      </p:sp>
      <p:sp>
        <p:nvSpPr>
          <p:cNvPr id="20" name="Rechteck: abgerundete Ecken 19">
            <a:extLst>
              <a:ext uri="{FF2B5EF4-FFF2-40B4-BE49-F238E27FC236}">
                <a16:creationId xmlns:a16="http://schemas.microsoft.com/office/drawing/2014/main" id="{54DCE60C-D722-FA98-95DB-D10B72430488}"/>
              </a:ext>
            </a:extLst>
          </p:cNvPr>
          <p:cNvSpPr/>
          <p:nvPr/>
        </p:nvSpPr>
        <p:spPr bwMode="gray">
          <a:xfrm>
            <a:off x="3232186" y="3457562"/>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Adresse</a:t>
            </a:r>
          </a:p>
        </p:txBody>
      </p:sp>
      <p:sp>
        <p:nvSpPr>
          <p:cNvPr id="21" name="Rechteck: abgerundete Ecken 20">
            <a:extLst>
              <a:ext uri="{FF2B5EF4-FFF2-40B4-BE49-F238E27FC236}">
                <a16:creationId xmlns:a16="http://schemas.microsoft.com/office/drawing/2014/main" id="{AE8DD843-7266-8AD0-EA92-B23D0A5AD3A7}"/>
              </a:ext>
            </a:extLst>
          </p:cNvPr>
          <p:cNvSpPr/>
          <p:nvPr/>
        </p:nvSpPr>
        <p:spPr bwMode="gray">
          <a:xfrm>
            <a:off x="3232186" y="3125454"/>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UStId</a:t>
            </a:r>
            <a:endParaRPr lang="de-DE" sz="984" b="1">
              <a:solidFill>
                <a:schemeClr val="bg1"/>
              </a:solidFill>
              <a:latin typeface="Segoe UI"/>
            </a:endParaRPr>
          </a:p>
        </p:txBody>
      </p:sp>
      <p:sp>
        <p:nvSpPr>
          <p:cNvPr id="22" name="Rechteck: abgerundete Ecken 21">
            <a:extLst>
              <a:ext uri="{FF2B5EF4-FFF2-40B4-BE49-F238E27FC236}">
                <a16:creationId xmlns:a16="http://schemas.microsoft.com/office/drawing/2014/main" id="{2AAB8A34-1819-F99C-4D4F-8EF5E294B0DC}"/>
              </a:ext>
            </a:extLst>
          </p:cNvPr>
          <p:cNvSpPr/>
          <p:nvPr/>
        </p:nvSpPr>
        <p:spPr bwMode="gray">
          <a:xfrm>
            <a:off x="4085552" y="5163455"/>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E-Mail</a:t>
            </a:r>
          </a:p>
        </p:txBody>
      </p:sp>
      <p:sp>
        <p:nvSpPr>
          <p:cNvPr id="23" name="Rechteck: abgerundete Ecken 22">
            <a:extLst>
              <a:ext uri="{FF2B5EF4-FFF2-40B4-BE49-F238E27FC236}">
                <a16:creationId xmlns:a16="http://schemas.microsoft.com/office/drawing/2014/main" id="{69DCCFCC-BE76-11B9-8EFA-90B59B4391AF}"/>
              </a:ext>
            </a:extLst>
          </p:cNvPr>
          <p:cNvSpPr/>
          <p:nvPr/>
        </p:nvSpPr>
        <p:spPr bwMode="gray">
          <a:xfrm>
            <a:off x="4085552" y="4867319"/>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IBAN</a:t>
            </a:r>
          </a:p>
        </p:txBody>
      </p:sp>
      <p:sp>
        <p:nvSpPr>
          <p:cNvPr id="24" name="Rechteck: abgerundete Ecken 23">
            <a:extLst>
              <a:ext uri="{FF2B5EF4-FFF2-40B4-BE49-F238E27FC236}">
                <a16:creationId xmlns:a16="http://schemas.microsoft.com/office/drawing/2014/main" id="{4463F632-0A79-BD78-3323-83F97272BB34}"/>
              </a:ext>
            </a:extLst>
          </p:cNvPr>
          <p:cNvSpPr/>
          <p:nvPr/>
        </p:nvSpPr>
        <p:spPr bwMode="gray">
          <a:xfrm>
            <a:off x="4085552" y="4557523"/>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SteuerNr</a:t>
            </a:r>
            <a:endParaRPr lang="de-DE" sz="984" b="1">
              <a:solidFill>
                <a:schemeClr val="bg1"/>
              </a:solidFill>
              <a:latin typeface="Segoe UI"/>
            </a:endParaRPr>
          </a:p>
        </p:txBody>
      </p:sp>
      <p:sp>
        <p:nvSpPr>
          <p:cNvPr id="25" name="Rechteck: abgerundete Ecken 24">
            <a:extLst>
              <a:ext uri="{FF2B5EF4-FFF2-40B4-BE49-F238E27FC236}">
                <a16:creationId xmlns:a16="http://schemas.microsoft.com/office/drawing/2014/main" id="{F079E1F3-508B-3D6F-B061-C7E2539B3BD4}"/>
              </a:ext>
            </a:extLst>
          </p:cNvPr>
          <p:cNvSpPr/>
          <p:nvPr/>
        </p:nvSpPr>
        <p:spPr bwMode="gray">
          <a:xfrm>
            <a:off x="3232186" y="5038617"/>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Adresse</a:t>
            </a:r>
          </a:p>
        </p:txBody>
      </p:sp>
      <p:sp>
        <p:nvSpPr>
          <p:cNvPr id="26" name="Rechteck: abgerundete Ecken 25">
            <a:extLst>
              <a:ext uri="{FF2B5EF4-FFF2-40B4-BE49-F238E27FC236}">
                <a16:creationId xmlns:a16="http://schemas.microsoft.com/office/drawing/2014/main" id="{C663BFBD-F954-EBA9-2EBC-7DFC49CC36A4}"/>
              </a:ext>
            </a:extLst>
          </p:cNvPr>
          <p:cNvSpPr/>
          <p:nvPr/>
        </p:nvSpPr>
        <p:spPr bwMode="gray">
          <a:xfrm>
            <a:off x="3232186" y="4706509"/>
            <a:ext cx="772857"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UStId</a:t>
            </a:r>
            <a:endParaRPr lang="de-DE" sz="984" b="1">
              <a:solidFill>
                <a:schemeClr val="bg1"/>
              </a:solidFill>
              <a:latin typeface="Segoe UI"/>
            </a:endParaRPr>
          </a:p>
        </p:txBody>
      </p:sp>
      <p:sp>
        <p:nvSpPr>
          <p:cNvPr id="27" name="Rechteck: abgerundete Ecken 26">
            <a:extLst>
              <a:ext uri="{FF2B5EF4-FFF2-40B4-BE49-F238E27FC236}">
                <a16:creationId xmlns:a16="http://schemas.microsoft.com/office/drawing/2014/main" id="{0360C1E0-14DE-3916-872C-BB6E3B3CA5A3}"/>
              </a:ext>
            </a:extLst>
          </p:cNvPr>
          <p:cNvSpPr/>
          <p:nvPr/>
        </p:nvSpPr>
        <p:spPr bwMode="gray">
          <a:xfrm>
            <a:off x="3232186" y="4064159"/>
            <a:ext cx="1626224" cy="226527"/>
          </a:xfrm>
          <a:prstGeom prst="roundRect">
            <a:avLst>
              <a:gd name="adj" fmla="val 0"/>
            </a:avLst>
          </a:prstGeom>
          <a:solidFill>
            <a:schemeClr val="bg2">
              <a:lumMod val="75000"/>
            </a:schemeClr>
          </a:solidFill>
          <a:ln>
            <a:noFill/>
          </a:ln>
          <a:effectLst>
            <a:outerShdw blurRad="114300" dist="38100" dir="5400000" algn="ctr" rotWithShape="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Beleg-Volltext</a:t>
            </a:r>
          </a:p>
        </p:txBody>
      </p:sp>
      <p:grpSp>
        <p:nvGrpSpPr>
          <p:cNvPr id="28" name="Gruppieren 27">
            <a:extLst>
              <a:ext uri="{FF2B5EF4-FFF2-40B4-BE49-F238E27FC236}">
                <a16:creationId xmlns:a16="http://schemas.microsoft.com/office/drawing/2014/main" id="{891BF4D5-A9BA-0FB6-CD6D-931DA874DDDF}"/>
              </a:ext>
            </a:extLst>
          </p:cNvPr>
          <p:cNvGrpSpPr/>
          <p:nvPr/>
        </p:nvGrpSpPr>
        <p:grpSpPr>
          <a:xfrm>
            <a:off x="7989048" y="3068441"/>
            <a:ext cx="1126738" cy="1145881"/>
            <a:chOff x="8080387" y="3196443"/>
            <a:chExt cx="1201854" cy="1222273"/>
          </a:xfrm>
          <a:solidFill>
            <a:srgbClr val="96CCCB"/>
          </a:solidFill>
        </p:grpSpPr>
        <p:sp>
          <p:nvSpPr>
            <p:cNvPr id="29" name="Rechteck: abgerundete Ecken 28">
              <a:extLst>
                <a:ext uri="{FF2B5EF4-FFF2-40B4-BE49-F238E27FC236}">
                  <a16:creationId xmlns:a16="http://schemas.microsoft.com/office/drawing/2014/main" id="{FCFB6311-7B4D-030A-DEE1-BC2B8C709DFE}"/>
                </a:ext>
              </a:extLst>
            </p:cNvPr>
            <p:cNvSpPr/>
            <p:nvPr/>
          </p:nvSpPr>
          <p:spPr bwMode="gray">
            <a:xfrm>
              <a:off x="8081237" y="3196443"/>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0" name="Rechteck: abgerundete Ecken 29">
              <a:extLst>
                <a:ext uri="{FF2B5EF4-FFF2-40B4-BE49-F238E27FC236}">
                  <a16:creationId xmlns:a16="http://schemas.microsoft.com/office/drawing/2014/main" id="{B41A93C1-39CA-25B0-6F81-9D769F8E02A9}"/>
                </a:ext>
              </a:extLst>
            </p:cNvPr>
            <p:cNvSpPr/>
            <p:nvPr/>
          </p:nvSpPr>
          <p:spPr bwMode="gray">
            <a:xfrm>
              <a:off x="8089545" y="3513175"/>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1" name="Rechteck: abgerundete Ecken 30">
              <a:extLst>
                <a:ext uri="{FF2B5EF4-FFF2-40B4-BE49-F238E27FC236}">
                  <a16:creationId xmlns:a16="http://schemas.microsoft.com/office/drawing/2014/main" id="{660051C4-2222-1BAE-5DD1-C2C94A0C7644}"/>
                </a:ext>
              </a:extLst>
            </p:cNvPr>
            <p:cNvSpPr/>
            <p:nvPr/>
          </p:nvSpPr>
          <p:spPr bwMode="gray">
            <a:xfrm>
              <a:off x="8081237" y="3829907"/>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32" name="Rechteck: abgerundete Ecken 31">
              <a:extLst>
                <a:ext uri="{FF2B5EF4-FFF2-40B4-BE49-F238E27FC236}">
                  <a16:creationId xmlns:a16="http://schemas.microsoft.com/office/drawing/2014/main" id="{5B2A6D98-4B47-801C-0D52-DE30AE94B8F1}"/>
                </a:ext>
              </a:extLst>
            </p:cNvPr>
            <p:cNvSpPr/>
            <p:nvPr/>
          </p:nvSpPr>
          <p:spPr bwMode="gray">
            <a:xfrm>
              <a:off x="8080387" y="4146640"/>
              <a:ext cx="1192696" cy="272076"/>
            </a:xfrm>
            <a:prstGeom prst="roundRect">
              <a:avLst>
                <a:gd name="adj" fmla="val 0"/>
              </a:avLst>
            </a:prstGeom>
            <a:grp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grpSp>
      <p:sp>
        <p:nvSpPr>
          <p:cNvPr id="33" name="Textplatzhalter 6">
            <a:extLst>
              <a:ext uri="{FF2B5EF4-FFF2-40B4-BE49-F238E27FC236}">
                <a16:creationId xmlns:a16="http://schemas.microsoft.com/office/drawing/2014/main" id="{02D8D8AE-989C-E868-A205-A70C78855BDE}"/>
              </a:ext>
            </a:extLst>
          </p:cNvPr>
          <p:cNvSpPr txBox="1">
            <a:spLocks/>
          </p:cNvSpPr>
          <p:nvPr/>
        </p:nvSpPr>
        <p:spPr bwMode="gray">
          <a:xfrm>
            <a:off x="5725767" y="2505983"/>
            <a:ext cx="1677592" cy="634590"/>
          </a:xfrm>
          <a:prstGeom prst="roundRect">
            <a:avLst>
              <a:gd name="adj" fmla="val 0"/>
            </a:avLst>
          </a:prstGeom>
          <a:solidFill>
            <a:srgbClr val="95CBCA"/>
          </a:solidFill>
          <a:ln w="28575">
            <a:noFill/>
          </a:ln>
          <a:effectLst/>
        </p:spPr>
        <p:txBody>
          <a:bodyPr vert="horz" wrap="square" lIns="101250" tIns="101250" rIns="10125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spcBef>
                <a:spcPts val="47"/>
              </a:spcBef>
            </a:pPr>
            <a:r>
              <a:rPr lang="de-DE" sz="1125" b="1"/>
              <a:t>Globales KI-Modell </a:t>
            </a:r>
            <a:br>
              <a:rPr lang="de-DE" sz="1125"/>
            </a:br>
            <a:r>
              <a:rPr lang="de-DE" sz="938"/>
              <a:t>(alle teilnehmenden </a:t>
            </a:r>
            <a:br>
              <a:rPr lang="de-DE" sz="938"/>
            </a:br>
            <a:r>
              <a:rPr lang="de-DE" sz="938"/>
              <a:t>Bestände im RZ)</a:t>
            </a:r>
            <a:endParaRPr lang="de-DE" sz="1125"/>
          </a:p>
        </p:txBody>
      </p:sp>
      <p:sp>
        <p:nvSpPr>
          <p:cNvPr id="34" name="Textplatzhalter 6">
            <a:extLst>
              <a:ext uri="{FF2B5EF4-FFF2-40B4-BE49-F238E27FC236}">
                <a16:creationId xmlns:a16="http://schemas.microsoft.com/office/drawing/2014/main" id="{243B06E6-B568-3459-B2BB-7A5D25B857EE}"/>
              </a:ext>
            </a:extLst>
          </p:cNvPr>
          <p:cNvSpPr txBox="1">
            <a:spLocks/>
          </p:cNvSpPr>
          <p:nvPr/>
        </p:nvSpPr>
        <p:spPr bwMode="gray">
          <a:xfrm>
            <a:off x="5725767" y="3228090"/>
            <a:ext cx="1677592" cy="634590"/>
          </a:xfrm>
          <a:prstGeom prst="roundRect">
            <a:avLst>
              <a:gd name="adj" fmla="val 0"/>
            </a:avLst>
          </a:prstGeom>
          <a:solidFill>
            <a:srgbClr val="95CBCA"/>
          </a:solidFill>
          <a:ln w="28575">
            <a:noFill/>
          </a:ln>
          <a:effectLst/>
        </p:spPr>
        <p:txBody>
          <a:bodyPr vert="horz" wrap="square" lIns="101250" tIns="101250" rIns="10125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r>
              <a:rPr lang="de-DE" sz="1125" b="1"/>
              <a:t>Bestands-KI-Modell</a:t>
            </a:r>
            <a:br>
              <a:rPr lang="de-DE" sz="1125"/>
            </a:br>
            <a:r>
              <a:rPr lang="de-DE" sz="938"/>
              <a:t>(aktueller Bestand im RZ)</a:t>
            </a:r>
            <a:endParaRPr lang="de-DE" sz="1125"/>
          </a:p>
        </p:txBody>
      </p:sp>
      <p:sp>
        <p:nvSpPr>
          <p:cNvPr id="35" name="Textplatzhalter 6">
            <a:extLst>
              <a:ext uri="{FF2B5EF4-FFF2-40B4-BE49-F238E27FC236}">
                <a16:creationId xmlns:a16="http://schemas.microsoft.com/office/drawing/2014/main" id="{92107584-98A0-470B-99B0-7AA53DCE7893}"/>
              </a:ext>
            </a:extLst>
          </p:cNvPr>
          <p:cNvSpPr txBox="1">
            <a:spLocks/>
          </p:cNvSpPr>
          <p:nvPr/>
        </p:nvSpPr>
        <p:spPr bwMode="gray">
          <a:xfrm>
            <a:off x="5725767" y="3950198"/>
            <a:ext cx="1677592" cy="634590"/>
          </a:xfrm>
          <a:prstGeom prst="roundRect">
            <a:avLst>
              <a:gd name="adj" fmla="val 0"/>
            </a:avLst>
          </a:prstGeom>
          <a:solidFill>
            <a:srgbClr val="95CBCA"/>
          </a:solidFill>
          <a:ln w="28575">
            <a:noFill/>
          </a:ln>
          <a:effectLst/>
        </p:spPr>
        <p:txBody>
          <a:bodyPr vert="horz" wrap="square" lIns="0" tIns="101250" rIns="0" bIns="101250" rtlCol="0" anchor="ctr" anchorCtr="0">
            <a:noAutofit/>
          </a:bodyPr>
          <a:lstStyle>
            <a:defPPr>
              <a:defRPr lang="en-US"/>
            </a:defPPr>
            <a:lvl1pPr indent="0" defTabSz="975390">
              <a:lnSpc>
                <a:spcPct val="100000"/>
              </a:lnSpc>
              <a:spcBef>
                <a:spcPts val="500"/>
              </a:spcBef>
              <a:spcAft>
                <a:spcPts val="500"/>
              </a:spcAft>
              <a:buFont typeface="Arial" panose="020B0604020202020204" pitchFamily="34" charset="0"/>
              <a:buNone/>
              <a:defRPr sz="1600"/>
            </a:lvl1pPr>
            <a:lvl2pPr marL="0" indent="0" defTabSz="975390">
              <a:lnSpc>
                <a:spcPct val="100000"/>
              </a:lnSpc>
              <a:spcBef>
                <a:spcPts val="500"/>
              </a:spcBef>
              <a:spcAft>
                <a:spcPts val="500"/>
              </a:spcAft>
              <a:buFont typeface="Arial" panose="020B0604020202020204" pitchFamily="34" charset="0"/>
              <a:buNone/>
              <a:defRPr sz="1600" b="1"/>
            </a:lvl2pPr>
            <a:lvl3pPr marL="216000" lvl="2" indent="-216000" defTabSz="975390">
              <a:lnSpc>
                <a:spcPct val="100000"/>
              </a:lnSpc>
              <a:spcBef>
                <a:spcPts val="500"/>
              </a:spcBef>
              <a:spcAft>
                <a:spcPts val="500"/>
              </a:spcAft>
              <a:buClr>
                <a:schemeClr val="tx1"/>
              </a:buClr>
              <a:buFont typeface="Wingdings" panose="05000000000000000000" pitchFamily="2" charset="2"/>
              <a:buChar char="§"/>
              <a:defRPr sz="1600"/>
            </a:lvl3pPr>
            <a:lvl4pPr marL="431800" indent="-216000" defTabSz="975390">
              <a:lnSpc>
                <a:spcPct val="100000"/>
              </a:lnSpc>
              <a:spcBef>
                <a:spcPts val="0"/>
              </a:spcBef>
              <a:spcAft>
                <a:spcPts val="500"/>
              </a:spcAft>
              <a:buClr>
                <a:schemeClr val="tx1"/>
              </a:buClr>
              <a:buFont typeface="Symbol" panose="05050102010706020507" pitchFamily="18" charset="2"/>
              <a:buChar char="-"/>
              <a:defRPr sz="1600"/>
            </a:lvl4pPr>
            <a:lvl5pPr marL="648000" indent="-216000" defTabSz="975390">
              <a:lnSpc>
                <a:spcPct val="100000"/>
              </a:lnSpc>
              <a:spcBef>
                <a:spcPts val="0"/>
              </a:spcBef>
              <a:spcAft>
                <a:spcPts val="500"/>
              </a:spcAft>
              <a:buClr>
                <a:schemeClr val="tx1"/>
              </a:buClr>
              <a:buFont typeface="Symbol" panose="05050102010706020507" pitchFamily="18" charset="2"/>
              <a:buChar char="-"/>
              <a:defRPr sz="1600"/>
            </a:lvl5pPr>
            <a:lvl6pPr marL="216000" indent="-216000" defTabSz="975390">
              <a:lnSpc>
                <a:spcPct val="100000"/>
              </a:lnSpc>
              <a:spcBef>
                <a:spcPts val="500"/>
              </a:spcBef>
              <a:spcAft>
                <a:spcPts val="500"/>
              </a:spcAft>
              <a:buClr>
                <a:schemeClr val="tx1"/>
              </a:buClr>
              <a:buFont typeface="+mj-lt"/>
              <a:buAutoNum type="arabicPeriod"/>
              <a:defRPr sz="1600"/>
            </a:lvl6pPr>
            <a:lvl7pPr marL="432000" indent="-216000" defTabSz="975390">
              <a:lnSpc>
                <a:spcPct val="100000"/>
              </a:lnSpc>
              <a:spcBef>
                <a:spcPts val="0"/>
              </a:spcBef>
              <a:spcAft>
                <a:spcPts val="500"/>
              </a:spcAft>
              <a:buClr>
                <a:schemeClr val="tx1"/>
              </a:buClr>
              <a:buFont typeface="+mj-lt"/>
              <a:buAutoNum type="alphaLcPeriod"/>
              <a:defRPr sz="1600"/>
            </a:lvl7pPr>
            <a:lvl8pPr marL="0" marR="0" lvl="7" indent="0" algn="ctr" defTabSz="975390" fontAlgn="auto">
              <a:lnSpc>
                <a:spcPct val="100000"/>
              </a:lnSpc>
              <a:spcBef>
                <a:spcPts val="50"/>
              </a:spcBef>
              <a:spcAft>
                <a:spcPts val="500"/>
              </a:spcAft>
              <a:buClrTx/>
              <a:buSzTx/>
              <a:buFont typeface="Arial" panose="020B0604020202020204" pitchFamily="34" charset="0"/>
              <a:buNone/>
              <a:tabLst/>
              <a:defRPr kumimoji="0" sz="1200" b="0" i="0" strike="noStrike" cap="none" spc="0" normalizeH="0" baseline="0">
                <a:ln>
                  <a:noFill/>
                </a:ln>
                <a:effectLst/>
                <a:uLnTx/>
                <a:uFillTx/>
                <a:latin typeface="Segoe UI"/>
              </a:defRPr>
            </a:lvl8pPr>
            <a:lvl9pPr marL="0" indent="0" defTabSz="975390">
              <a:lnSpc>
                <a:spcPct val="100000"/>
              </a:lnSpc>
              <a:spcBef>
                <a:spcPts val="500"/>
              </a:spcBef>
              <a:spcAft>
                <a:spcPts val="500"/>
              </a:spcAft>
              <a:buFont typeface="Arial" panose="020B0604020202020204" pitchFamily="34" charset="0"/>
              <a:buNone/>
              <a:defRPr sz="800">
                <a:solidFill>
                  <a:srgbClr val="666666"/>
                </a:solidFill>
              </a:defRPr>
            </a:lvl9pPr>
          </a:lstStyle>
          <a:p>
            <a:pPr lvl="7"/>
            <a:r>
              <a:rPr lang="de-DE" sz="1125" b="1"/>
              <a:t>Historische Buchungen </a:t>
            </a:r>
            <a:br>
              <a:rPr lang="de-DE" sz="1125"/>
            </a:br>
            <a:r>
              <a:rPr lang="de-DE" sz="938"/>
              <a:t>(zum Geschäftspartner im Bestand)</a:t>
            </a:r>
          </a:p>
        </p:txBody>
      </p:sp>
      <p:sp>
        <p:nvSpPr>
          <p:cNvPr id="36" name="Runde Klammer links/rechts 35">
            <a:extLst>
              <a:ext uri="{FF2B5EF4-FFF2-40B4-BE49-F238E27FC236}">
                <a16:creationId xmlns:a16="http://schemas.microsoft.com/office/drawing/2014/main" id="{AC77BFD7-DDFD-2973-124B-4EBBE5BEF173}"/>
              </a:ext>
            </a:extLst>
          </p:cNvPr>
          <p:cNvSpPr/>
          <p:nvPr/>
        </p:nvSpPr>
        <p:spPr bwMode="gray">
          <a:xfrm>
            <a:off x="5592656" y="2800607"/>
            <a:ext cx="1957718" cy="681990"/>
          </a:xfrm>
          <a:prstGeom prst="bracketPair">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sp>
        <p:nvSpPr>
          <p:cNvPr id="37" name="Runde Klammer links/rechts 36">
            <a:extLst>
              <a:ext uri="{FF2B5EF4-FFF2-40B4-BE49-F238E27FC236}">
                <a16:creationId xmlns:a16="http://schemas.microsoft.com/office/drawing/2014/main" id="{4379DA81-A25E-DAAF-67BA-7DE6FFD73476}"/>
              </a:ext>
            </a:extLst>
          </p:cNvPr>
          <p:cNvSpPr/>
          <p:nvPr/>
        </p:nvSpPr>
        <p:spPr bwMode="gray">
          <a:xfrm>
            <a:off x="5592656" y="3602561"/>
            <a:ext cx="1957718" cy="681990"/>
          </a:xfrm>
          <a:prstGeom prst="bracketPair">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grpSp>
        <p:nvGrpSpPr>
          <p:cNvPr id="38" name="Gruppieren 37">
            <a:extLst>
              <a:ext uri="{FF2B5EF4-FFF2-40B4-BE49-F238E27FC236}">
                <a16:creationId xmlns:a16="http://schemas.microsoft.com/office/drawing/2014/main" id="{D16B4FB6-637E-6449-DDBB-49471064BF4F}"/>
              </a:ext>
            </a:extLst>
          </p:cNvPr>
          <p:cNvGrpSpPr/>
          <p:nvPr/>
        </p:nvGrpSpPr>
        <p:grpSpPr>
          <a:xfrm>
            <a:off x="7914988" y="2996666"/>
            <a:ext cx="1126738" cy="1145881"/>
            <a:chOff x="8080387" y="3196443"/>
            <a:chExt cx="1201854" cy="1222273"/>
          </a:xfrm>
        </p:grpSpPr>
        <p:sp>
          <p:nvSpPr>
            <p:cNvPr id="39" name="Rechteck: abgerundete Ecken 38">
              <a:extLst>
                <a:ext uri="{FF2B5EF4-FFF2-40B4-BE49-F238E27FC236}">
                  <a16:creationId xmlns:a16="http://schemas.microsoft.com/office/drawing/2014/main" id="{3AABD397-396E-B941-4975-026DBA2E5A3A}"/>
                </a:ext>
              </a:extLst>
            </p:cNvPr>
            <p:cNvSpPr/>
            <p:nvPr/>
          </p:nvSpPr>
          <p:spPr bwMode="gray">
            <a:xfrm>
              <a:off x="8081237" y="3196443"/>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0" name="Rechteck: abgerundete Ecken 39">
              <a:extLst>
                <a:ext uri="{FF2B5EF4-FFF2-40B4-BE49-F238E27FC236}">
                  <a16:creationId xmlns:a16="http://schemas.microsoft.com/office/drawing/2014/main" id="{24EE3814-0932-BAB3-ABD6-C106B6E43788}"/>
                </a:ext>
              </a:extLst>
            </p:cNvPr>
            <p:cNvSpPr/>
            <p:nvPr/>
          </p:nvSpPr>
          <p:spPr bwMode="gray">
            <a:xfrm>
              <a:off x="8089545" y="3513175"/>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1" name="Rechteck: abgerundete Ecken 40">
              <a:extLst>
                <a:ext uri="{FF2B5EF4-FFF2-40B4-BE49-F238E27FC236}">
                  <a16:creationId xmlns:a16="http://schemas.microsoft.com/office/drawing/2014/main" id="{7345C1B2-0C4A-7517-57CF-D3846BCB675C}"/>
                </a:ext>
              </a:extLst>
            </p:cNvPr>
            <p:cNvSpPr/>
            <p:nvPr/>
          </p:nvSpPr>
          <p:spPr bwMode="gray">
            <a:xfrm>
              <a:off x="8081237" y="3829907"/>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sp>
          <p:nvSpPr>
            <p:cNvPr id="42" name="Rechteck: abgerundete Ecken 41">
              <a:extLst>
                <a:ext uri="{FF2B5EF4-FFF2-40B4-BE49-F238E27FC236}">
                  <a16:creationId xmlns:a16="http://schemas.microsoft.com/office/drawing/2014/main" id="{5F16A8D2-4C67-591B-226C-12C11C1ABF5A}"/>
                </a:ext>
              </a:extLst>
            </p:cNvPr>
            <p:cNvSpPr/>
            <p:nvPr/>
          </p:nvSpPr>
          <p:spPr bwMode="gray">
            <a:xfrm>
              <a:off x="8080387" y="4146640"/>
              <a:ext cx="1192696" cy="272076"/>
            </a:xfrm>
            <a:prstGeom prst="roundRect">
              <a:avLst>
                <a:gd name="adj" fmla="val 0"/>
              </a:avLst>
            </a:prstGeom>
            <a:solidFill>
              <a:srgbClr val="5FABAB"/>
            </a:solidFill>
            <a:ln>
              <a:noFill/>
            </a:ln>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endParaRPr lang="de-DE" sz="984" b="1">
                <a:solidFill>
                  <a:schemeClr val="bg1"/>
                </a:solidFill>
                <a:latin typeface="Segoe UI"/>
              </a:endParaRPr>
            </a:p>
          </p:txBody>
        </p:sp>
      </p:grpSp>
      <p:sp>
        <p:nvSpPr>
          <p:cNvPr id="43" name="Rechteck: abgerundete Ecken 42">
            <a:extLst>
              <a:ext uri="{FF2B5EF4-FFF2-40B4-BE49-F238E27FC236}">
                <a16:creationId xmlns:a16="http://schemas.microsoft.com/office/drawing/2014/main" id="{5D2CC8DB-0764-8D4C-DFD4-ED436D9E9D17}"/>
              </a:ext>
            </a:extLst>
          </p:cNvPr>
          <p:cNvSpPr/>
          <p:nvPr/>
        </p:nvSpPr>
        <p:spPr bwMode="gray">
          <a:xfrm>
            <a:off x="7851992" y="2898750"/>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Sachverhalt*</a:t>
            </a:r>
          </a:p>
        </p:txBody>
      </p:sp>
      <p:sp>
        <p:nvSpPr>
          <p:cNvPr id="44" name="Rechteck: abgerundete Ecken 43">
            <a:extLst>
              <a:ext uri="{FF2B5EF4-FFF2-40B4-BE49-F238E27FC236}">
                <a16:creationId xmlns:a16="http://schemas.microsoft.com/office/drawing/2014/main" id="{A67CD93C-7E37-4287-3B7E-5C9BB046C4D4}"/>
              </a:ext>
            </a:extLst>
          </p:cNvPr>
          <p:cNvSpPr/>
          <p:nvPr/>
        </p:nvSpPr>
        <p:spPr bwMode="gray">
          <a:xfrm>
            <a:off x="7859780" y="3195686"/>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Buchungstext</a:t>
            </a:r>
          </a:p>
        </p:txBody>
      </p:sp>
      <p:sp>
        <p:nvSpPr>
          <p:cNvPr id="45" name="Rechteck: abgerundete Ecken 44">
            <a:extLst>
              <a:ext uri="{FF2B5EF4-FFF2-40B4-BE49-F238E27FC236}">
                <a16:creationId xmlns:a16="http://schemas.microsoft.com/office/drawing/2014/main" id="{820B301B-3BFC-79DD-0534-55F17EEE2A97}"/>
              </a:ext>
            </a:extLst>
          </p:cNvPr>
          <p:cNvSpPr/>
          <p:nvPr/>
        </p:nvSpPr>
        <p:spPr bwMode="gray">
          <a:xfrm>
            <a:off x="7851992" y="3492623"/>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Positionsbetrag</a:t>
            </a:r>
          </a:p>
        </p:txBody>
      </p:sp>
      <p:sp>
        <p:nvSpPr>
          <p:cNvPr id="46" name="Rechteck: abgerundete Ecken 45">
            <a:extLst>
              <a:ext uri="{FF2B5EF4-FFF2-40B4-BE49-F238E27FC236}">
                <a16:creationId xmlns:a16="http://schemas.microsoft.com/office/drawing/2014/main" id="{B08804B9-D11E-393C-56DE-D718947D407D}"/>
              </a:ext>
            </a:extLst>
          </p:cNvPr>
          <p:cNvSpPr/>
          <p:nvPr/>
        </p:nvSpPr>
        <p:spPr bwMode="gray">
          <a:xfrm>
            <a:off x="7851195" y="3789560"/>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KOST-Felder</a:t>
            </a:r>
          </a:p>
        </p:txBody>
      </p:sp>
      <p:sp>
        <p:nvSpPr>
          <p:cNvPr id="47" name="Rechteck: abgerundete Ecken 46">
            <a:extLst>
              <a:ext uri="{FF2B5EF4-FFF2-40B4-BE49-F238E27FC236}">
                <a16:creationId xmlns:a16="http://schemas.microsoft.com/office/drawing/2014/main" id="{D93A5E90-5DC0-F752-0F18-36582C15EEFD}"/>
              </a:ext>
            </a:extLst>
          </p:cNvPr>
          <p:cNvSpPr/>
          <p:nvPr/>
        </p:nvSpPr>
        <p:spPr bwMode="gray">
          <a:xfrm>
            <a:off x="7851992" y="2505505"/>
            <a:ext cx="1118153"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Geschäftspartner</a:t>
            </a:r>
          </a:p>
        </p:txBody>
      </p:sp>
      <p:sp>
        <p:nvSpPr>
          <p:cNvPr id="48" name="Rechteck: abgerundete Ecken 47">
            <a:extLst>
              <a:ext uri="{FF2B5EF4-FFF2-40B4-BE49-F238E27FC236}">
                <a16:creationId xmlns:a16="http://schemas.microsoft.com/office/drawing/2014/main" id="{B71EDB94-7D8E-E9F7-F7B3-E2CB1337C43C}"/>
              </a:ext>
            </a:extLst>
          </p:cNvPr>
          <p:cNvSpPr/>
          <p:nvPr/>
        </p:nvSpPr>
        <p:spPr bwMode="gray">
          <a:xfrm>
            <a:off x="5558451" y="5744719"/>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ReNr</a:t>
            </a:r>
            <a:r>
              <a:rPr lang="de-DE" sz="984" b="1">
                <a:solidFill>
                  <a:schemeClr val="bg1"/>
                </a:solidFill>
                <a:latin typeface="Segoe UI"/>
              </a:rPr>
              <a:t>.</a:t>
            </a:r>
          </a:p>
        </p:txBody>
      </p:sp>
      <p:sp>
        <p:nvSpPr>
          <p:cNvPr id="49" name="Rechteck: abgerundete Ecken 48">
            <a:extLst>
              <a:ext uri="{FF2B5EF4-FFF2-40B4-BE49-F238E27FC236}">
                <a16:creationId xmlns:a16="http://schemas.microsoft.com/office/drawing/2014/main" id="{B6473908-A779-3042-0437-A7FA44901FA2}"/>
              </a:ext>
            </a:extLst>
          </p:cNvPr>
          <p:cNvSpPr/>
          <p:nvPr/>
        </p:nvSpPr>
        <p:spPr bwMode="gray">
          <a:xfrm>
            <a:off x="8200111" y="5744719"/>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t>
            </a:r>
          </a:p>
        </p:txBody>
      </p:sp>
      <p:sp>
        <p:nvSpPr>
          <p:cNvPr id="50" name="Rechteck: abgerundete Ecken 49">
            <a:extLst>
              <a:ext uri="{FF2B5EF4-FFF2-40B4-BE49-F238E27FC236}">
                <a16:creationId xmlns:a16="http://schemas.microsoft.com/office/drawing/2014/main" id="{25EB21B8-423D-B34B-4CE1-3FA589971BDA}"/>
              </a:ext>
            </a:extLst>
          </p:cNvPr>
          <p:cNvSpPr/>
          <p:nvPr/>
        </p:nvSpPr>
        <p:spPr bwMode="gray">
          <a:xfrm>
            <a:off x="7319558" y="5744719"/>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Betrag</a:t>
            </a:r>
          </a:p>
        </p:txBody>
      </p:sp>
      <p:sp>
        <p:nvSpPr>
          <p:cNvPr id="51" name="Rechteck: abgerundete Ecken 50">
            <a:extLst>
              <a:ext uri="{FF2B5EF4-FFF2-40B4-BE49-F238E27FC236}">
                <a16:creationId xmlns:a16="http://schemas.microsoft.com/office/drawing/2014/main" id="{6816E383-F2D0-F890-A0FA-CD7990A14E5B}"/>
              </a:ext>
            </a:extLst>
          </p:cNvPr>
          <p:cNvSpPr/>
          <p:nvPr/>
        </p:nvSpPr>
        <p:spPr bwMode="gray">
          <a:xfrm>
            <a:off x="6439005" y="5744719"/>
            <a:ext cx="696571" cy="25507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Datum</a:t>
            </a:r>
          </a:p>
        </p:txBody>
      </p:sp>
      <p:sp>
        <p:nvSpPr>
          <p:cNvPr id="52" name="Rechteck: abgerundete Ecken 51">
            <a:extLst>
              <a:ext uri="{FF2B5EF4-FFF2-40B4-BE49-F238E27FC236}">
                <a16:creationId xmlns:a16="http://schemas.microsoft.com/office/drawing/2014/main" id="{FB02B41D-EDC7-39E4-036E-6500033CA336}"/>
              </a:ext>
            </a:extLst>
          </p:cNvPr>
          <p:cNvSpPr/>
          <p:nvPr/>
        </p:nvSpPr>
        <p:spPr bwMode="gray">
          <a:xfrm>
            <a:off x="9935593" y="2503972"/>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Datum</a:t>
            </a:r>
          </a:p>
        </p:txBody>
      </p:sp>
      <p:sp>
        <p:nvSpPr>
          <p:cNvPr id="53" name="Rechteck: abgerundete Ecken 52">
            <a:extLst>
              <a:ext uri="{FF2B5EF4-FFF2-40B4-BE49-F238E27FC236}">
                <a16:creationId xmlns:a16="http://schemas.microsoft.com/office/drawing/2014/main" id="{B9283420-813A-0B79-2E51-A42D51FF7E22}"/>
              </a:ext>
            </a:extLst>
          </p:cNvPr>
          <p:cNvSpPr/>
          <p:nvPr/>
        </p:nvSpPr>
        <p:spPr bwMode="gray">
          <a:xfrm>
            <a:off x="9935593" y="2767793"/>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Betrag</a:t>
            </a:r>
          </a:p>
        </p:txBody>
      </p:sp>
      <p:sp>
        <p:nvSpPr>
          <p:cNvPr id="54" name="Rechteck: abgerundete Ecken 53">
            <a:extLst>
              <a:ext uri="{FF2B5EF4-FFF2-40B4-BE49-F238E27FC236}">
                <a16:creationId xmlns:a16="http://schemas.microsoft.com/office/drawing/2014/main" id="{5E5881E4-2506-5B0B-80AF-C3B111FC58DF}"/>
              </a:ext>
            </a:extLst>
          </p:cNvPr>
          <p:cNvSpPr/>
          <p:nvPr/>
        </p:nvSpPr>
        <p:spPr bwMode="gray">
          <a:xfrm>
            <a:off x="9935593" y="3031614"/>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Konto</a:t>
            </a:r>
          </a:p>
        </p:txBody>
      </p:sp>
      <p:sp>
        <p:nvSpPr>
          <p:cNvPr id="55" name="Rechteck: abgerundete Ecken 54">
            <a:extLst>
              <a:ext uri="{FF2B5EF4-FFF2-40B4-BE49-F238E27FC236}">
                <a16:creationId xmlns:a16="http://schemas.microsoft.com/office/drawing/2014/main" id="{CB37C33A-090D-7BA8-697D-B11109D196BA}"/>
              </a:ext>
            </a:extLst>
          </p:cNvPr>
          <p:cNvSpPr/>
          <p:nvPr/>
        </p:nvSpPr>
        <p:spPr bwMode="gray">
          <a:xfrm>
            <a:off x="9935593" y="3295435"/>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Gegenkto</a:t>
            </a:r>
            <a:r>
              <a:rPr lang="de-DE" sz="984" b="1">
                <a:solidFill>
                  <a:schemeClr val="bg1"/>
                </a:solidFill>
                <a:latin typeface="Segoe UI"/>
              </a:rPr>
              <a:t>.</a:t>
            </a:r>
          </a:p>
        </p:txBody>
      </p:sp>
      <p:sp>
        <p:nvSpPr>
          <p:cNvPr id="56" name="Rechteck: abgerundete Ecken 55">
            <a:extLst>
              <a:ext uri="{FF2B5EF4-FFF2-40B4-BE49-F238E27FC236}">
                <a16:creationId xmlns:a16="http://schemas.microsoft.com/office/drawing/2014/main" id="{DC9D9421-80BC-267C-CE78-B30DE545F82A}"/>
              </a:ext>
            </a:extLst>
          </p:cNvPr>
          <p:cNvSpPr/>
          <p:nvPr/>
        </p:nvSpPr>
        <p:spPr bwMode="gray">
          <a:xfrm>
            <a:off x="9935593" y="3823077"/>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Belegfeld 1</a:t>
            </a:r>
          </a:p>
        </p:txBody>
      </p:sp>
      <p:sp>
        <p:nvSpPr>
          <p:cNvPr id="57" name="Rechteck: abgerundete Ecken 56">
            <a:extLst>
              <a:ext uri="{FF2B5EF4-FFF2-40B4-BE49-F238E27FC236}">
                <a16:creationId xmlns:a16="http://schemas.microsoft.com/office/drawing/2014/main" id="{E296E299-69A6-91ED-F9AC-A0005A3B8F35}"/>
              </a:ext>
            </a:extLst>
          </p:cNvPr>
          <p:cNvSpPr/>
          <p:nvPr/>
        </p:nvSpPr>
        <p:spPr bwMode="gray">
          <a:xfrm>
            <a:off x="9935593" y="4086898"/>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Buchungstext</a:t>
            </a:r>
          </a:p>
        </p:txBody>
      </p:sp>
      <p:sp>
        <p:nvSpPr>
          <p:cNvPr id="58" name="Rechteck: abgerundete Ecken 57">
            <a:extLst>
              <a:ext uri="{FF2B5EF4-FFF2-40B4-BE49-F238E27FC236}">
                <a16:creationId xmlns:a16="http://schemas.microsoft.com/office/drawing/2014/main" id="{8CDFF416-57DD-6BB5-EDF8-3EED006B6935}"/>
              </a:ext>
            </a:extLst>
          </p:cNvPr>
          <p:cNvSpPr/>
          <p:nvPr/>
        </p:nvSpPr>
        <p:spPr bwMode="gray">
          <a:xfrm>
            <a:off x="9935593" y="3559256"/>
            <a:ext cx="1012500" cy="226527"/>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err="1">
                <a:solidFill>
                  <a:schemeClr val="bg1"/>
                </a:solidFill>
                <a:latin typeface="Segoe UI"/>
              </a:rPr>
              <a:t>StS</a:t>
            </a:r>
            <a:endParaRPr lang="de-DE" sz="984" b="1">
              <a:solidFill>
                <a:schemeClr val="bg1"/>
              </a:solidFill>
              <a:latin typeface="Segoe UI"/>
            </a:endParaRPr>
          </a:p>
        </p:txBody>
      </p:sp>
      <p:sp>
        <p:nvSpPr>
          <p:cNvPr id="59" name="Rechteck: abgerundete Ecken 58">
            <a:extLst>
              <a:ext uri="{FF2B5EF4-FFF2-40B4-BE49-F238E27FC236}">
                <a16:creationId xmlns:a16="http://schemas.microsoft.com/office/drawing/2014/main" id="{1DFC23B8-E802-DC6C-641B-07456F38C889}"/>
              </a:ext>
            </a:extLst>
          </p:cNvPr>
          <p:cNvSpPr/>
          <p:nvPr/>
        </p:nvSpPr>
        <p:spPr bwMode="gray">
          <a:xfrm>
            <a:off x="9935593" y="4385642"/>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KOST-Felder</a:t>
            </a:r>
          </a:p>
        </p:txBody>
      </p:sp>
      <p:sp>
        <p:nvSpPr>
          <p:cNvPr id="60" name="Rechteck: abgerundete Ecken 59">
            <a:extLst>
              <a:ext uri="{FF2B5EF4-FFF2-40B4-BE49-F238E27FC236}">
                <a16:creationId xmlns:a16="http://schemas.microsoft.com/office/drawing/2014/main" id="{D4CE7C96-B7F6-4EC8-92FE-D5EE403A190E}"/>
              </a:ext>
            </a:extLst>
          </p:cNvPr>
          <p:cNvSpPr/>
          <p:nvPr/>
        </p:nvSpPr>
        <p:spPr bwMode="gray">
          <a:xfrm>
            <a:off x="9935593" y="4684384"/>
            <a:ext cx="1012500" cy="261451"/>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a:t>
            </a:r>
          </a:p>
        </p:txBody>
      </p:sp>
      <p:sp>
        <p:nvSpPr>
          <p:cNvPr id="61" name="Rechteck 60">
            <a:extLst>
              <a:ext uri="{FF2B5EF4-FFF2-40B4-BE49-F238E27FC236}">
                <a16:creationId xmlns:a16="http://schemas.microsoft.com/office/drawing/2014/main" id="{04D87389-39AB-C477-89B9-EC24016C79D2}"/>
              </a:ext>
            </a:extLst>
          </p:cNvPr>
          <p:cNvSpPr/>
          <p:nvPr/>
        </p:nvSpPr>
        <p:spPr bwMode="gray">
          <a:xfrm>
            <a:off x="9715036" y="5175777"/>
            <a:ext cx="1453617" cy="863405"/>
          </a:xfrm>
          <a:prstGeom prst="rect">
            <a:avLst/>
          </a:prstGeom>
          <a:solidFill>
            <a:srgbClr val="95CBCA"/>
          </a:solidFill>
          <a:ln w="28575">
            <a:noFill/>
          </a:ln>
          <a:effectLst/>
        </p:spPr>
        <p:txBody>
          <a:bodyPr vert="horz" wrap="square" lIns="101250" tIns="101250" rIns="101250" bIns="101250" rtlCol="0" anchor="ctr" anchorCtr="0">
            <a:noAutofit/>
          </a:bodyPr>
          <a:lstStyle/>
          <a:p>
            <a:pPr algn="ctr" defTabSz="914428">
              <a:spcBef>
                <a:spcPts val="469"/>
              </a:spcBef>
              <a:spcAft>
                <a:spcPts val="469"/>
              </a:spcAft>
            </a:pPr>
            <a:r>
              <a:rPr lang="de-DE" sz="1125" b="1"/>
              <a:t>Bestandsdaten und Einstellungen</a:t>
            </a:r>
            <a:br>
              <a:rPr lang="de-DE" sz="1125"/>
            </a:br>
            <a:r>
              <a:rPr lang="de-DE" sz="938"/>
              <a:t>(z.B. SKR, Kontenfunktionen)</a:t>
            </a:r>
            <a:endParaRPr lang="de-DE" sz="1125"/>
          </a:p>
        </p:txBody>
      </p:sp>
      <p:sp>
        <p:nvSpPr>
          <p:cNvPr id="62" name="Runde Klammer links/rechts 122">
            <a:extLst>
              <a:ext uri="{FF2B5EF4-FFF2-40B4-BE49-F238E27FC236}">
                <a16:creationId xmlns:a16="http://schemas.microsoft.com/office/drawing/2014/main" id="{585BFF27-D651-4239-2812-43885FF2CD32}"/>
              </a:ext>
            </a:extLst>
          </p:cNvPr>
          <p:cNvSpPr/>
          <p:nvPr/>
        </p:nvSpPr>
        <p:spPr bwMode="gray">
          <a:xfrm>
            <a:off x="6652761" y="3542167"/>
            <a:ext cx="981821" cy="1462093"/>
          </a:xfrm>
          <a:custGeom>
            <a:avLst/>
            <a:gdLst>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0 w 1047276"/>
              <a:gd name="connsiteY2" fmla="*/ 174549 h 1559566"/>
              <a:gd name="connsiteX3" fmla="*/ 174549 w 1047276"/>
              <a:gd name="connsiteY3" fmla="*/ 0 h 1559566"/>
              <a:gd name="connsiteX4" fmla="*/ 872727 w 1047276"/>
              <a:gd name="connsiteY4" fmla="*/ 0 h 1559566"/>
              <a:gd name="connsiteX5" fmla="*/ 1047276 w 1047276"/>
              <a:gd name="connsiteY5" fmla="*/ 174549 h 1559566"/>
              <a:gd name="connsiteX6" fmla="*/ 1047276 w 1047276"/>
              <a:gd name="connsiteY6" fmla="*/ 1385017 h 1559566"/>
              <a:gd name="connsiteX7" fmla="*/ 872727 w 1047276"/>
              <a:gd name="connsiteY7"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0 w 1047276"/>
              <a:gd name="connsiteY2" fmla="*/ 174549 h 1559566"/>
              <a:gd name="connsiteX3" fmla="*/ 872727 w 1047276"/>
              <a:gd name="connsiteY3" fmla="*/ 0 h 1559566"/>
              <a:gd name="connsiteX4" fmla="*/ 1047276 w 1047276"/>
              <a:gd name="connsiteY4" fmla="*/ 174549 h 1559566"/>
              <a:gd name="connsiteX5" fmla="*/ 1047276 w 1047276"/>
              <a:gd name="connsiteY5" fmla="*/ 1385017 h 1559566"/>
              <a:gd name="connsiteX6" fmla="*/ 872727 w 1047276"/>
              <a:gd name="connsiteY6"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174549 w 1047276"/>
              <a:gd name="connsiteY0" fmla="*/ 1559566 h 1559566"/>
              <a:gd name="connsiteX1" fmla="*/ 0 w 1047276"/>
              <a:gd name="connsiteY1" fmla="*/ 1385017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0" fmla="*/ 0 w 1047276"/>
              <a:gd name="connsiteY0" fmla="*/ 174549 h 1559566"/>
              <a:gd name="connsiteX1" fmla="*/ 174549 w 1047276"/>
              <a:gd name="connsiteY1" fmla="*/ 0 h 1559566"/>
              <a:gd name="connsiteX2" fmla="*/ 872727 w 1047276"/>
              <a:gd name="connsiteY2" fmla="*/ 0 h 1559566"/>
              <a:gd name="connsiteX3" fmla="*/ 1047276 w 1047276"/>
              <a:gd name="connsiteY3" fmla="*/ 174549 h 1559566"/>
              <a:gd name="connsiteX4" fmla="*/ 1047276 w 1047276"/>
              <a:gd name="connsiteY4" fmla="*/ 1385017 h 1559566"/>
              <a:gd name="connsiteX5" fmla="*/ 872727 w 1047276"/>
              <a:gd name="connsiteY5" fmla="*/ 1559566 h 1559566"/>
              <a:gd name="connsiteX6" fmla="*/ 174549 w 1047276"/>
              <a:gd name="connsiteY6" fmla="*/ 1559566 h 1559566"/>
              <a:gd name="connsiteX7" fmla="*/ 0 w 1047276"/>
              <a:gd name="connsiteY7" fmla="*/ 1385017 h 1559566"/>
              <a:gd name="connsiteX8" fmla="*/ 0 w 1047276"/>
              <a:gd name="connsiteY8" fmla="*/ 174549 h 1559566"/>
              <a:gd name="connsiteX0" fmla="*/ 872727 w 1047276"/>
              <a:gd name="connsiteY0" fmla="*/ 0 h 1559566"/>
              <a:gd name="connsiteX1" fmla="*/ 1047276 w 1047276"/>
              <a:gd name="connsiteY1" fmla="*/ 174549 h 1559566"/>
              <a:gd name="connsiteX2" fmla="*/ 1047276 w 1047276"/>
              <a:gd name="connsiteY2" fmla="*/ 1385017 h 1559566"/>
              <a:gd name="connsiteX3" fmla="*/ 872727 w 1047276"/>
              <a:gd name="connsiteY3" fmla="*/ 1559566 h 1559566"/>
            </a:gdLst>
            <a:ahLst/>
            <a:cxnLst>
              <a:cxn ang="0">
                <a:pos x="connsiteX0" y="connsiteY0"/>
              </a:cxn>
              <a:cxn ang="0">
                <a:pos x="connsiteX1" y="connsiteY1"/>
              </a:cxn>
              <a:cxn ang="0">
                <a:pos x="connsiteX2" y="connsiteY2"/>
              </a:cxn>
              <a:cxn ang="0">
                <a:pos x="connsiteX3" y="connsiteY3"/>
              </a:cxn>
            </a:cxnLst>
            <a:rect l="l" t="t" r="r" b="b"/>
            <a:pathLst>
              <a:path w="1047276" h="1559566" stroke="0" extrusionOk="0">
                <a:moveTo>
                  <a:pt x="0" y="174549"/>
                </a:moveTo>
                <a:cubicBezTo>
                  <a:pt x="0" y="78148"/>
                  <a:pt x="78148" y="0"/>
                  <a:pt x="174549" y="0"/>
                </a:cubicBezTo>
                <a:lnTo>
                  <a:pt x="872727" y="0"/>
                </a:lnTo>
                <a:cubicBezTo>
                  <a:pt x="969128" y="0"/>
                  <a:pt x="1047276" y="78148"/>
                  <a:pt x="1047276" y="174549"/>
                </a:cubicBezTo>
                <a:lnTo>
                  <a:pt x="1047276" y="1385017"/>
                </a:lnTo>
                <a:cubicBezTo>
                  <a:pt x="1047276" y="1481418"/>
                  <a:pt x="969128" y="1559566"/>
                  <a:pt x="872727" y="1559566"/>
                </a:cubicBezTo>
                <a:lnTo>
                  <a:pt x="174549" y="1559566"/>
                </a:lnTo>
                <a:cubicBezTo>
                  <a:pt x="78148" y="1559566"/>
                  <a:pt x="0" y="1481418"/>
                  <a:pt x="0" y="1385017"/>
                </a:cubicBezTo>
                <a:lnTo>
                  <a:pt x="0" y="174549"/>
                </a:lnTo>
                <a:close/>
              </a:path>
              <a:path w="1047276" h="1559566" fill="none">
                <a:moveTo>
                  <a:pt x="872727" y="0"/>
                </a:moveTo>
                <a:cubicBezTo>
                  <a:pt x="969128" y="0"/>
                  <a:pt x="1047276" y="78148"/>
                  <a:pt x="1047276" y="174549"/>
                </a:cubicBezTo>
                <a:lnTo>
                  <a:pt x="1047276" y="1385017"/>
                </a:lnTo>
                <a:cubicBezTo>
                  <a:pt x="1047276" y="1481418"/>
                  <a:pt x="969128" y="1559566"/>
                  <a:pt x="872727" y="1559566"/>
                </a:cubicBezTo>
              </a:path>
            </a:pathLst>
          </a:cu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88"/>
          </a:p>
        </p:txBody>
      </p:sp>
      <p:sp>
        <p:nvSpPr>
          <p:cNvPr id="63" name="Rechteck: abgerundete Ecken 62">
            <a:extLst>
              <a:ext uri="{FF2B5EF4-FFF2-40B4-BE49-F238E27FC236}">
                <a16:creationId xmlns:a16="http://schemas.microsoft.com/office/drawing/2014/main" id="{02E5D8D4-C8DA-3C43-F45A-C1785BC3A0B3}"/>
              </a:ext>
            </a:extLst>
          </p:cNvPr>
          <p:cNvSpPr/>
          <p:nvPr/>
        </p:nvSpPr>
        <p:spPr bwMode="gray">
          <a:xfrm>
            <a:off x="7449876" y="4647093"/>
            <a:ext cx="1076488" cy="387638"/>
          </a:xfrm>
          <a:prstGeom prst="roundRect">
            <a:avLst>
              <a:gd name="adj" fmla="val 0"/>
            </a:avLst>
          </a:prstGeom>
          <a:solidFill>
            <a:schemeClr val="bg2">
              <a:lumMod val="75000"/>
            </a:schemeClr>
          </a:solidFill>
          <a:ln>
            <a:noFill/>
          </a:ln>
          <a:effectLst>
            <a:outerShdw blurRad="114300" dist="38100" dir="5400000" algn="ctr" rotWithShape="0">
              <a:srgbClr val="000000">
                <a:alpha val="30000"/>
              </a:srgbClr>
            </a:outerShdw>
          </a:effectLst>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algn="ctr">
              <a:spcBef>
                <a:spcPts val="469"/>
              </a:spcBef>
              <a:spcAft>
                <a:spcPts val="469"/>
              </a:spcAft>
            </a:pPr>
            <a:r>
              <a:rPr lang="de-DE" sz="984" b="1">
                <a:solidFill>
                  <a:schemeClr val="bg1"/>
                </a:solidFill>
                <a:latin typeface="Segoe UI"/>
              </a:rPr>
              <a:t>Rendezvous </a:t>
            </a:r>
            <a:br>
              <a:rPr lang="de-DE" sz="984" b="1">
                <a:solidFill>
                  <a:schemeClr val="bg1"/>
                </a:solidFill>
                <a:latin typeface="Segoe UI"/>
              </a:rPr>
            </a:br>
            <a:r>
              <a:rPr lang="de-DE" sz="984" b="1">
                <a:solidFill>
                  <a:schemeClr val="bg1"/>
                </a:solidFill>
                <a:latin typeface="Segoe UI"/>
              </a:rPr>
              <a:t>Scoring</a:t>
            </a:r>
          </a:p>
        </p:txBody>
      </p:sp>
      <p:sp>
        <p:nvSpPr>
          <p:cNvPr id="66" name="Textfeld 65">
            <a:extLst>
              <a:ext uri="{FF2B5EF4-FFF2-40B4-BE49-F238E27FC236}">
                <a16:creationId xmlns:a16="http://schemas.microsoft.com/office/drawing/2014/main" id="{A61A2947-B62C-DFE0-FA50-6F8887638D05}"/>
              </a:ext>
            </a:extLst>
          </p:cNvPr>
          <p:cNvSpPr txBox="1"/>
          <p:nvPr/>
        </p:nvSpPr>
        <p:spPr bwMode="gray">
          <a:xfrm>
            <a:off x="537598" y="1882323"/>
            <a:ext cx="2041498" cy="518638"/>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500" b="1">
                <a:solidFill>
                  <a:schemeClr val="bg1"/>
                </a:solidFill>
                <a:latin typeface="Segoe UI"/>
              </a:rPr>
              <a:t>E-Rechnung</a:t>
            </a:r>
          </a:p>
        </p:txBody>
      </p:sp>
      <p:pic>
        <p:nvPicPr>
          <p:cNvPr id="67" name="Grafik 66">
            <a:extLst>
              <a:ext uri="{FF2B5EF4-FFF2-40B4-BE49-F238E27FC236}">
                <a16:creationId xmlns:a16="http://schemas.microsoft.com/office/drawing/2014/main" id="{865CB6BC-4748-F38A-1325-983C232A0F54}"/>
              </a:ext>
            </a:extLst>
          </p:cNvPr>
          <p:cNvPicPr>
            <a:picLocks noChangeAspect="1"/>
          </p:cNvPicPr>
          <p:nvPr/>
        </p:nvPicPr>
        <p:blipFill>
          <a:blip r:embed="rId4"/>
          <a:stretch>
            <a:fillRect/>
          </a:stretch>
        </p:blipFill>
        <p:spPr>
          <a:xfrm>
            <a:off x="464957" y="2356609"/>
            <a:ext cx="2246311" cy="3015778"/>
          </a:xfrm>
          <a:prstGeom prst="rect">
            <a:avLst/>
          </a:prstGeom>
        </p:spPr>
      </p:pic>
      <p:sp>
        <p:nvSpPr>
          <p:cNvPr id="68" name="Rechteck 67">
            <a:extLst>
              <a:ext uri="{FF2B5EF4-FFF2-40B4-BE49-F238E27FC236}">
                <a16:creationId xmlns:a16="http://schemas.microsoft.com/office/drawing/2014/main" id="{05668B37-2CA0-C85F-A866-6623C967187C}"/>
              </a:ext>
            </a:extLst>
          </p:cNvPr>
          <p:cNvSpPr/>
          <p:nvPr/>
        </p:nvSpPr>
        <p:spPr bwMode="gray">
          <a:xfrm>
            <a:off x="3001376" y="6357417"/>
            <a:ext cx="379048" cy="147712"/>
          </a:xfrm>
          <a:prstGeom prst="rect">
            <a:avLst/>
          </a:prstGeom>
          <a:solidFill>
            <a:srgbClr val="95CBC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pPr algn="ctr" defTabSz="428625">
              <a:spcBef>
                <a:spcPts val="469"/>
              </a:spcBef>
              <a:spcAft>
                <a:spcPts val="469"/>
              </a:spcAft>
              <a:defRPr/>
            </a:pPr>
            <a:endParaRPr lang="de-DE" sz="100">
              <a:solidFill>
                <a:prstClr val="white"/>
              </a:solidFill>
              <a:latin typeface="Segoe UI"/>
            </a:endParaRPr>
          </a:p>
        </p:txBody>
      </p:sp>
      <p:sp>
        <p:nvSpPr>
          <p:cNvPr id="69" name="Textfeld 68">
            <a:extLst>
              <a:ext uri="{FF2B5EF4-FFF2-40B4-BE49-F238E27FC236}">
                <a16:creationId xmlns:a16="http://schemas.microsoft.com/office/drawing/2014/main" id="{AB9CFA76-A33B-5E15-255F-05441B03E253}"/>
              </a:ext>
            </a:extLst>
          </p:cNvPr>
          <p:cNvSpPr txBox="1"/>
          <p:nvPr/>
        </p:nvSpPr>
        <p:spPr bwMode="gray">
          <a:xfrm>
            <a:off x="3443197" y="6370409"/>
            <a:ext cx="786271"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Verwendete Daten</a:t>
            </a:r>
          </a:p>
        </p:txBody>
      </p:sp>
      <p:sp>
        <p:nvSpPr>
          <p:cNvPr id="70" name="Rechteck 69">
            <a:extLst>
              <a:ext uri="{FF2B5EF4-FFF2-40B4-BE49-F238E27FC236}">
                <a16:creationId xmlns:a16="http://schemas.microsoft.com/office/drawing/2014/main" id="{80135189-4F11-D73B-6518-282CDC3A2E83}"/>
              </a:ext>
            </a:extLst>
          </p:cNvPr>
          <p:cNvSpPr/>
          <p:nvPr/>
        </p:nvSpPr>
        <p:spPr bwMode="gray">
          <a:xfrm>
            <a:off x="4512265" y="6357417"/>
            <a:ext cx="379048" cy="147712"/>
          </a:xfrm>
          <a:prstGeom prst="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28625">
              <a:spcBef>
                <a:spcPts val="469"/>
              </a:spcBef>
              <a:spcAft>
                <a:spcPts val="469"/>
              </a:spcAft>
              <a:defRPr/>
            </a:pPr>
            <a:endParaRPr lang="de-DE" sz="984">
              <a:solidFill>
                <a:prstClr val="white"/>
              </a:solidFill>
              <a:latin typeface="Segoe UI"/>
            </a:endParaRPr>
          </a:p>
        </p:txBody>
      </p:sp>
      <p:sp>
        <p:nvSpPr>
          <p:cNvPr id="71" name="Textfeld 70">
            <a:extLst>
              <a:ext uri="{FF2B5EF4-FFF2-40B4-BE49-F238E27FC236}">
                <a16:creationId xmlns:a16="http://schemas.microsoft.com/office/drawing/2014/main" id="{5C9DCEEC-FC9A-4653-123D-6C314711EB48}"/>
              </a:ext>
            </a:extLst>
          </p:cNvPr>
          <p:cNvSpPr txBox="1"/>
          <p:nvPr/>
        </p:nvSpPr>
        <p:spPr bwMode="gray">
          <a:xfrm>
            <a:off x="4986702" y="6370409"/>
            <a:ext cx="1588707"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Ergebnisse</a:t>
            </a:r>
          </a:p>
        </p:txBody>
      </p:sp>
      <p:sp>
        <p:nvSpPr>
          <p:cNvPr id="72" name="Textfeld 71">
            <a:extLst>
              <a:ext uri="{FF2B5EF4-FFF2-40B4-BE49-F238E27FC236}">
                <a16:creationId xmlns:a16="http://schemas.microsoft.com/office/drawing/2014/main" id="{EB657F49-AE63-6E08-1C11-4DCB04249C33}"/>
              </a:ext>
            </a:extLst>
          </p:cNvPr>
          <p:cNvSpPr txBox="1"/>
          <p:nvPr/>
        </p:nvSpPr>
        <p:spPr bwMode="gray">
          <a:xfrm>
            <a:off x="7236045" y="6373726"/>
            <a:ext cx="1588707" cy="261232"/>
          </a:xfrm>
          <a:prstGeom prst="rect">
            <a:avLst/>
          </a:prstGeom>
          <a:noFill/>
        </p:spPr>
        <p:txBody>
          <a:bodyPr wrap="none" lIns="0" tIns="0" rIns="0" bIns="0" rtlCol="0">
            <a:noAutofit/>
          </a:bodyPr>
          <a:lstStyle/>
          <a:p>
            <a:pPr defTabSz="428625">
              <a:spcBef>
                <a:spcPts val="469"/>
              </a:spcBef>
              <a:spcAft>
                <a:spcPts val="469"/>
              </a:spcAft>
              <a:buClr>
                <a:srgbClr val="039A9A"/>
              </a:buClr>
              <a:defRPr/>
            </a:pPr>
            <a:r>
              <a:rPr lang="de-DE" sz="844">
                <a:solidFill>
                  <a:schemeClr val="bg1"/>
                </a:solidFill>
                <a:latin typeface="Segoe UI"/>
              </a:rPr>
              <a:t>* Sachverhalt = </a:t>
            </a:r>
            <a:r>
              <a:rPr lang="de-DE" sz="844" err="1">
                <a:solidFill>
                  <a:schemeClr val="bg1"/>
                </a:solidFill>
                <a:latin typeface="Segoe UI"/>
              </a:rPr>
              <a:t>Referenzkto</a:t>
            </a:r>
            <a:r>
              <a:rPr lang="de-DE" sz="844">
                <a:solidFill>
                  <a:schemeClr val="bg1"/>
                </a:solidFill>
                <a:latin typeface="Segoe UI"/>
              </a:rPr>
              <a:t>. + </a:t>
            </a:r>
            <a:r>
              <a:rPr lang="de-DE" sz="844" err="1">
                <a:solidFill>
                  <a:schemeClr val="bg1"/>
                </a:solidFill>
                <a:latin typeface="Segoe UI"/>
              </a:rPr>
              <a:t>steuerl</a:t>
            </a:r>
            <a:r>
              <a:rPr lang="de-DE" sz="844">
                <a:solidFill>
                  <a:schemeClr val="bg1"/>
                </a:solidFill>
                <a:latin typeface="Segoe UI"/>
              </a:rPr>
              <a:t>. Informationen</a:t>
            </a:r>
          </a:p>
        </p:txBody>
      </p:sp>
    </p:spTree>
    <p:extLst>
      <p:ext uri="{BB962C8B-B14F-4D97-AF65-F5344CB8AC3E}">
        <p14:creationId xmlns:p14="http://schemas.microsoft.com/office/powerpoint/2010/main" val="260153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EBB495E-38BD-CA6C-8F38-FBEEB5ED5211}"/>
              </a:ext>
            </a:extLst>
          </p:cNvPr>
          <p:cNvSpPr>
            <a:spLocks noGrp="1"/>
          </p:cNvSpPr>
          <p:nvPr>
            <p:ph type="sldNum" sz="quarter" idx="12"/>
          </p:nvPr>
        </p:nvSpPr>
        <p:spPr/>
        <p:txBody>
          <a:bodyPr/>
          <a:lstStyle/>
          <a:p>
            <a:fld id="{D612FFA8-16F3-4D16-935C-858579C7B661}" type="slidenum">
              <a:rPr lang="de-DE" smtClean="0"/>
              <a:pPr/>
              <a:t>17</a:t>
            </a:fld>
            <a:endParaRPr lang="de-DE"/>
          </a:p>
        </p:txBody>
      </p:sp>
      <p:grpSp>
        <p:nvGrpSpPr>
          <p:cNvPr id="5" name="Gruppieren 4">
            <a:extLst>
              <a:ext uri="{FF2B5EF4-FFF2-40B4-BE49-F238E27FC236}">
                <a16:creationId xmlns:a16="http://schemas.microsoft.com/office/drawing/2014/main" id="{46C7F5F9-1410-6FE1-7C7A-1D339A6A22F7}"/>
              </a:ext>
            </a:extLst>
          </p:cNvPr>
          <p:cNvGrpSpPr/>
          <p:nvPr/>
        </p:nvGrpSpPr>
        <p:grpSpPr>
          <a:xfrm>
            <a:off x="5364480" y="976352"/>
            <a:ext cx="7458896" cy="4905296"/>
            <a:chOff x="4163221" y="2464156"/>
            <a:chExt cx="8889386" cy="5286134"/>
          </a:xfrm>
        </p:grpSpPr>
        <p:pic>
          <p:nvPicPr>
            <p:cNvPr id="6" name="Grafik 5">
              <a:extLst>
                <a:ext uri="{FF2B5EF4-FFF2-40B4-BE49-F238E27FC236}">
                  <a16:creationId xmlns:a16="http://schemas.microsoft.com/office/drawing/2014/main" id="{4A78BF76-1F68-7D26-A2B8-40C1A3054FBE}"/>
                </a:ext>
              </a:extLst>
            </p:cNvPr>
            <p:cNvPicPr>
              <a:picLocks noChangeAspect="1"/>
            </p:cNvPicPr>
            <p:nvPr/>
          </p:nvPicPr>
          <p:blipFill>
            <a:blip r:embed="rId3"/>
            <a:stretch>
              <a:fillRect/>
            </a:stretch>
          </p:blipFill>
          <p:spPr>
            <a:xfrm>
              <a:off x="5129500" y="2924023"/>
              <a:ext cx="6502272" cy="4316251"/>
            </a:xfrm>
            <a:prstGeom prst="rect">
              <a:avLst/>
            </a:prstGeom>
          </p:spPr>
        </p:pic>
        <p:sp>
          <p:nvSpPr>
            <p:cNvPr id="7" name="Ellipse 6">
              <a:extLst>
                <a:ext uri="{FF2B5EF4-FFF2-40B4-BE49-F238E27FC236}">
                  <a16:creationId xmlns:a16="http://schemas.microsoft.com/office/drawing/2014/main" id="{4A47A662-63F3-DA26-1338-52103AEC9F82}"/>
                </a:ext>
              </a:extLst>
            </p:cNvPr>
            <p:cNvSpPr/>
            <p:nvPr/>
          </p:nvSpPr>
          <p:spPr>
            <a:xfrm>
              <a:off x="7202192" y="6181685"/>
              <a:ext cx="597877" cy="561235"/>
            </a:xfrm>
            <a:prstGeom prst="ellipse">
              <a:avLst/>
            </a:prstGeom>
            <a:noFill/>
            <a:ln w="57150">
              <a:solidFill>
                <a:schemeClr val="tx2"/>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defTabSz="428638"/>
              <a:endParaRPr lang="de-DE" sz="1500">
                <a:solidFill>
                  <a:prstClr val="black"/>
                </a:solidFill>
                <a:latin typeface="Segoe UI"/>
              </a:endParaRPr>
            </a:p>
          </p:txBody>
        </p:sp>
        <p:sp>
          <p:nvSpPr>
            <p:cNvPr id="8" name="Ellipse 7">
              <a:extLst>
                <a:ext uri="{FF2B5EF4-FFF2-40B4-BE49-F238E27FC236}">
                  <a16:creationId xmlns:a16="http://schemas.microsoft.com/office/drawing/2014/main" id="{72F632B4-C283-7D63-A081-0C2FAB514D33}"/>
                </a:ext>
              </a:extLst>
            </p:cNvPr>
            <p:cNvSpPr/>
            <p:nvPr/>
          </p:nvSpPr>
          <p:spPr>
            <a:xfrm>
              <a:off x="4894020" y="3175986"/>
              <a:ext cx="597877" cy="561235"/>
            </a:xfrm>
            <a:prstGeom prst="ellipse">
              <a:avLst/>
            </a:prstGeom>
            <a:noFill/>
            <a:ln w="57150">
              <a:solidFill>
                <a:schemeClr val="tx2"/>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defTabSz="428638"/>
              <a:endParaRPr lang="de-DE" sz="1500">
                <a:solidFill>
                  <a:prstClr val="black"/>
                </a:solidFill>
                <a:latin typeface="Segoe UI"/>
              </a:endParaRPr>
            </a:p>
          </p:txBody>
        </p:sp>
        <p:pic>
          <p:nvPicPr>
            <p:cNvPr id="9" name="Grafik 8">
              <a:extLst>
                <a:ext uri="{FF2B5EF4-FFF2-40B4-BE49-F238E27FC236}">
                  <a16:creationId xmlns:a16="http://schemas.microsoft.com/office/drawing/2014/main" id="{29C8E655-B12C-8DFA-C644-97FC4D0A592B}"/>
                </a:ext>
              </a:extLst>
            </p:cNvPr>
            <p:cNvPicPr>
              <a:picLocks noChangeAspect="1"/>
            </p:cNvPicPr>
            <p:nvPr/>
          </p:nvPicPr>
          <p:blipFill rotWithShape="1">
            <a:blip r:embed="rId4">
              <a:extLst>
                <a:ext uri="{28A0092B-C50C-407E-A947-70E740481C1C}">
                  <a14:useLocalDpi xmlns:a14="http://schemas.microsoft.com/office/drawing/2010/main"/>
                </a:ext>
              </a:extLst>
            </a:blip>
            <a:srcRect l="5082" t="4855"/>
            <a:stretch/>
          </p:blipFill>
          <p:spPr bwMode="blackGray">
            <a:xfrm>
              <a:off x="4163221" y="2464156"/>
              <a:ext cx="8889386" cy="5286134"/>
            </a:xfrm>
            <a:prstGeom prst="rect">
              <a:avLst/>
            </a:prstGeom>
          </p:spPr>
        </p:pic>
      </p:grpSp>
      <p:sp>
        <p:nvSpPr>
          <p:cNvPr id="3" name="Datumsplatzhalter 2">
            <a:extLst>
              <a:ext uri="{FF2B5EF4-FFF2-40B4-BE49-F238E27FC236}">
                <a16:creationId xmlns:a16="http://schemas.microsoft.com/office/drawing/2014/main" id="{43B1C8D6-2334-C99D-D610-3138AD637C78}"/>
              </a:ext>
            </a:extLst>
          </p:cNvPr>
          <p:cNvSpPr>
            <a:spLocks noGrp="1"/>
          </p:cNvSpPr>
          <p:nvPr>
            <p:ph type="dt" sz="half" idx="10"/>
          </p:nvPr>
        </p:nvSpPr>
        <p:spPr/>
        <p:txBody>
          <a:bodyPr/>
          <a:lstStyle/>
          <a:p>
            <a:fld id="{FE32BD43-B8A3-43B8-A661-761A2F5A2B7B}" type="datetime1">
              <a:rPr lang="de-DE" smtClean="0"/>
              <a:t>17.11.2024</a:t>
            </a:fld>
            <a:endParaRPr lang="de-DE"/>
          </a:p>
        </p:txBody>
      </p:sp>
      <p:sp>
        <p:nvSpPr>
          <p:cNvPr id="13" name="Rechteck: abgerundete Ecken 12">
            <a:extLst>
              <a:ext uri="{FF2B5EF4-FFF2-40B4-BE49-F238E27FC236}">
                <a16:creationId xmlns:a16="http://schemas.microsoft.com/office/drawing/2014/main" id="{81C67239-C2F8-A648-A577-E31098DE26BB}"/>
              </a:ext>
            </a:extLst>
          </p:cNvPr>
          <p:cNvSpPr/>
          <p:nvPr/>
        </p:nvSpPr>
        <p:spPr>
          <a:xfrm>
            <a:off x="632138" y="1336477"/>
            <a:ext cx="4525853" cy="4717152"/>
          </a:xfrm>
          <a:custGeom>
            <a:avLst/>
            <a:gdLst>
              <a:gd name="connsiteX0" fmla="*/ 0 w 4525853"/>
              <a:gd name="connsiteY0" fmla="*/ 754324 h 4717152"/>
              <a:gd name="connsiteX1" fmla="*/ 754324 w 4525853"/>
              <a:gd name="connsiteY1" fmla="*/ 0 h 4717152"/>
              <a:gd name="connsiteX2" fmla="*/ 1287364 w 4525853"/>
              <a:gd name="connsiteY2" fmla="*/ 0 h 4717152"/>
              <a:gd name="connsiteX3" fmla="*/ 1760059 w 4525853"/>
              <a:gd name="connsiteY3" fmla="*/ 0 h 4717152"/>
              <a:gd name="connsiteX4" fmla="*/ 2202582 w 4525853"/>
              <a:gd name="connsiteY4" fmla="*/ 0 h 4717152"/>
              <a:gd name="connsiteX5" fmla="*/ 2614934 w 4525853"/>
              <a:gd name="connsiteY5" fmla="*/ 0 h 4717152"/>
              <a:gd name="connsiteX6" fmla="*/ 3178145 w 4525853"/>
              <a:gd name="connsiteY6" fmla="*/ 0 h 4717152"/>
              <a:gd name="connsiteX7" fmla="*/ 3771529 w 4525853"/>
              <a:gd name="connsiteY7" fmla="*/ 0 h 4717152"/>
              <a:gd name="connsiteX8" fmla="*/ 4525853 w 4525853"/>
              <a:gd name="connsiteY8" fmla="*/ 754324 h 4717152"/>
              <a:gd name="connsiteX9" fmla="*/ 4525853 w 4525853"/>
              <a:gd name="connsiteY9" fmla="*/ 1289075 h 4717152"/>
              <a:gd name="connsiteX10" fmla="*/ 4525853 w 4525853"/>
              <a:gd name="connsiteY10" fmla="*/ 1727570 h 4717152"/>
              <a:gd name="connsiteX11" fmla="*/ 4525853 w 4525853"/>
              <a:gd name="connsiteY11" fmla="*/ 2326491 h 4717152"/>
              <a:gd name="connsiteX12" fmla="*/ 4525853 w 4525853"/>
              <a:gd name="connsiteY12" fmla="*/ 2829157 h 4717152"/>
              <a:gd name="connsiteX13" fmla="*/ 4525853 w 4525853"/>
              <a:gd name="connsiteY13" fmla="*/ 3299737 h 4717152"/>
              <a:gd name="connsiteX14" fmla="*/ 4525853 w 4525853"/>
              <a:gd name="connsiteY14" fmla="*/ 3962828 h 4717152"/>
              <a:gd name="connsiteX15" fmla="*/ 3771529 w 4525853"/>
              <a:gd name="connsiteY15" fmla="*/ 4717152 h 4717152"/>
              <a:gd name="connsiteX16" fmla="*/ 3268662 w 4525853"/>
              <a:gd name="connsiteY16" fmla="*/ 4717152 h 4717152"/>
              <a:gd name="connsiteX17" fmla="*/ 2735622 w 4525853"/>
              <a:gd name="connsiteY17" fmla="*/ 4717152 h 4717152"/>
              <a:gd name="connsiteX18" fmla="*/ 2172410 w 4525853"/>
              <a:gd name="connsiteY18" fmla="*/ 4717152 h 4717152"/>
              <a:gd name="connsiteX19" fmla="*/ 1639371 w 4525853"/>
              <a:gd name="connsiteY19" fmla="*/ 4717152 h 4717152"/>
              <a:gd name="connsiteX20" fmla="*/ 754324 w 4525853"/>
              <a:gd name="connsiteY20" fmla="*/ 4717152 h 4717152"/>
              <a:gd name="connsiteX21" fmla="*/ 0 w 4525853"/>
              <a:gd name="connsiteY21" fmla="*/ 3962828 h 4717152"/>
              <a:gd name="connsiteX22" fmla="*/ 0 w 4525853"/>
              <a:gd name="connsiteY22" fmla="*/ 3460162 h 4717152"/>
              <a:gd name="connsiteX23" fmla="*/ 0 w 4525853"/>
              <a:gd name="connsiteY23" fmla="*/ 2957497 h 4717152"/>
              <a:gd name="connsiteX24" fmla="*/ 0 w 4525853"/>
              <a:gd name="connsiteY24" fmla="*/ 2358576 h 4717152"/>
              <a:gd name="connsiteX25" fmla="*/ 0 w 4525853"/>
              <a:gd name="connsiteY25" fmla="*/ 1855910 h 4717152"/>
              <a:gd name="connsiteX26" fmla="*/ 0 w 4525853"/>
              <a:gd name="connsiteY26" fmla="*/ 1385330 h 4717152"/>
              <a:gd name="connsiteX27" fmla="*/ 0 w 4525853"/>
              <a:gd name="connsiteY27" fmla="*/ 754324 h 471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25853" h="4717152" fill="none" extrusionOk="0">
                <a:moveTo>
                  <a:pt x="0" y="754324"/>
                </a:moveTo>
                <a:cubicBezTo>
                  <a:pt x="27529" y="425339"/>
                  <a:pt x="433111" y="-42340"/>
                  <a:pt x="754324" y="0"/>
                </a:cubicBezTo>
                <a:cubicBezTo>
                  <a:pt x="988376" y="-59507"/>
                  <a:pt x="1175836" y="24089"/>
                  <a:pt x="1287364" y="0"/>
                </a:cubicBezTo>
                <a:cubicBezTo>
                  <a:pt x="1398892" y="-24089"/>
                  <a:pt x="1665409" y="34596"/>
                  <a:pt x="1760059" y="0"/>
                </a:cubicBezTo>
                <a:cubicBezTo>
                  <a:pt x="1854710" y="-34596"/>
                  <a:pt x="2083612" y="36299"/>
                  <a:pt x="2202582" y="0"/>
                </a:cubicBezTo>
                <a:cubicBezTo>
                  <a:pt x="2321552" y="-36299"/>
                  <a:pt x="2521883" y="12026"/>
                  <a:pt x="2614934" y="0"/>
                </a:cubicBezTo>
                <a:cubicBezTo>
                  <a:pt x="2707985" y="-12026"/>
                  <a:pt x="2905913" y="5559"/>
                  <a:pt x="3178145" y="0"/>
                </a:cubicBezTo>
                <a:cubicBezTo>
                  <a:pt x="3450377" y="-5559"/>
                  <a:pt x="3589448" y="55851"/>
                  <a:pt x="3771529" y="0"/>
                </a:cubicBezTo>
                <a:cubicBezTo>
                  <a:pt x="4154265" y="21944"/>
                  <a:pt x="4526178" y="270979"/>
                  <a:pt x="4525853" y="754324"/>
                </a:cubicBezTo>
                <a:cubicBezTo>
                  <a:pt x="4559881" y="1006826"/>
                  <a:pt x="4465231" y="1028700"/>
                  <a:pt x="4525853" y="1289075"/>
                </a:cubicBezTo>
                <a:cubicBezTo>
                  <a:pt x="4586475" y="1549450"/>
                  <a:pt x="4500192" y="1524351"/>
                  <a:pt x="4525853" y="1727570"/>
                </a:cubicBezTo>
                <a:cubicBezTo>
                  <a:pt x="4551514" y="1930789"/>
                  <a:pt x="4481584" y="2117900"/>
                  <a:pt x="4525853" y="2326491"/>
                </a:cubicBezTo>
                <a:cubicBezTo>
                  <a:pt x="4570122" y="2535082"/>
                  <a:pt x="4516231" y="2647541"/>
                  <a:pt x="4525853" y="2829157"/>
                </a:cubicBezTo>
                <a:cubicBezTo>
                  <a:pt x="4535475" y="3010773"/>
                  <a:pt x="4502215" y="3111999"/>
                  <a:pt x="4525853" y="3299737"/>
                </a:cubicBezTo>
                <a:cubicBezTo>
                  <a:pt x="4549491" y="3487475"/>
                  <a:pt x="4464437" y="3677366"/>
                  <a:pt x="4525853" y="3962828"/>
                </a:cubicBezTo>
                <a:cubicBezTo>
                  <a:pt x="4535244" y="4394014"/>
                  <a:pt x="4160357" y="4716998"/>
                  <a:pt x="3771529" y="4717152"/>
                </a:cubicBezTo>
                <a:cubicBezTo>
                  <a:pt x="3571349" y="4758780"/>
                  <a:pt x="3448981" y="4664704"/>
                  <a:pt x="3268662" y="4717152"/>
                </a:cubicBezTo>
                <a:cubicBezTo>
                  <a:pt x="3088343" y="4769600"/>
                  <a:pt x="2909375" y="4693333"/>
                  <a:pt x="2735622" y="4717152"/>
                </a:cubicBezTo>
                <a:cubicBezTo>
                  <a:pt x="2561869" y="4740971"/>
                  <a:pt x="2289085" y="4709381"/>
                  <a:pt x="2172410" y="4717152"/>
                </a:cubicBezTo>
                <a:cubicBezTo>
                  <a:pt x="2055735" y="4724923"/>
                  <a:pt x="1877750" y="4702216"/>
                  <a:pt x="1639371" y="4717152"/>
                </a:cubicBezTo>
                <a:cubicBezTo>
                  <a:pt x="1400992" y="4732088"/>
                  <a:pt x="948067" y="4710919"/>
                  <a:pt x="754324" y="4717152"/>
                </a:cubicBezTo>
                <a:cubicBezTo>
                  <a:pt x="417395" y="4789810"/>
                  <a:pt x="21195" y="4373264"/>
                  <a:pt x="0" y="3962828"/>
                </a:cubicBezTo>
                <a:cubicBezTo>
                  <a:pt x="-44192" y="3767607"/>
                  <a:pt x="23094" y="3677443"/>
                  <a:pt x="0" y="3460162"/>
                </a:cubicBezTo>
                <a:cubicBezTo>
                  <a:pt x="-23094" y="3242881"/>
                  <a:pt x="18536" y="3121162"/>
                  <a:pt x="0" y="2957497"/>
                </a:cubicBezTo>
                <a:cubicBezTo>
                  <a:pt x="-18536" y="2793832"/>
                  <a:pt x="50578" y="2629801"/>
                  <a:pt x="0" y="2358576"/>
                </a:cubicBezTo>
                <a:cubicBezTo>
                  <a:pt x="-50578" y="2087351"/>
                  <a:pt x="33626" y="1994366"/>
                  <a:pt x="0" y="1855910"/>
                </a:cubicBezTo>
                <a:cubicBezTo>
                  <a:pt x="-33626" y="1717454"/>
                  <a:pt x="20715" y="1549283"/>
                  <a:pt x="0" y="1385330"/>
                </a:cubicBezTo>
                <a:cubicBezTo>
                  <a:pt x="-20715" y="1221377"/>
                  <a:pt x="60385" y="894196"/>
                  <a:pt x="0" y="754324"/>
                </a:cubicBezTo>
                <a:close/>
              </a:path>
              <a:path w="4525853" h="4717152" stroke="0" extrusionOk="0">
                <a:moveTo>
                  <a:pt x="0" y="754324"/>
                </a:moveTo>
                <a:cubicBezTo>
                  <a:pt x="46053" y="319039"/>
                  <a:pt x="378026" y="-30021"/>
                  <a:pt x="754324" y="0"/>
                </a:cubicBezTo>
                <a:cubicBezTo>
                  <a:pt x="933835" y="-17963"/>
                  <a:pt x="1021900" y="36824"/>
                  <a:pt x="1287364" y="0"/>
                </a:cubicBezTo>
                <a:cubicBezTo>
                  <a:pt x="1552828" y="-36824"/>
                  <a:pt x="1675299" y="21047"/>
                  <a:pt x="1820403" y="0"/>
                </a:cubicBezTo>
                <a:cubicBezTo>
                  <a:pt x="1965507" y="-21047"/>
                  <a:pt x="2078603" y="2269"/>
                  <a:pt x="2232754" y="0"/>
                </a:cubicBezTo>
                <a:cubicBezTo>
                  <a:pt x="2386905" y="-2269"/>
                  <a:pt x="2634600" y="15147"/>
                  <a:pt x="2765794" y="0"/>
                </a:cubicBezTo>
                <a:cubicBezTo>
                  <a:pt x="2896988" y="-15147"/>
                  <a:pt x="3145221" y="13003"/>
                  <a:pt x="3329006" y="0"/>
                </a:cubicBezTo>
                <a:cubicBezTo>
                  <a:pt x="3512791" y="-13003"/>
                  <a:pt x="3583083" y="26280"/>
                  <a:pt x="3771529" y="0"/>
                </a:cubicBezTo>
                <a:cubicBezTo>
                  <a:pt x="4188515" y="88346"/>
                  <a:pt x="4517573" y="347959"/>
                  <a:pt x="4525853" y="754324"/>
                </a:cubicBezTo>
                <a:cubicBezTo>
                  <a:pt x="4577177" y="982282"/>
                  <a:pt x="4488824" y="1120199"/>
                  <a:pt x="4525853" y="1321160"/>
                </a:cubicBezTo>
                <a:cubicBezTo>
                  <a:pt x="4562882" y="1522121"/>
                  <a:pt x="4492423" y="1542102"/>
                  <a:pt x="4525853" y="1759655"/>
                </a:cubicBezTo>
                <a:cubicBezTo>
                  <a:pt x="4559283" y="1977209"/>
                  <a:pt x="4480384" y="2050744"/>
                  <a:pt x="4525853" y="2230236"/>
                </a:cubicBezTo>
                <a:cubicBezTo>
                  <a:pt x="4571322" y="2409728"/>
                  <a:pt x="4481120" y="2453869"/>
                  <a:pt x="4525853" y="2668731"/>
                </a:cubicBezTo>
                <a:cubicBezTo>
                  <a:pt x="4570586" y="2883593"/>
                  <a:pt x="4467672" y="2987159"/>
                  <a:pt x="4525853" y="3171397"/>
                </a:cubicBezTo>
                <a:cubicBezTo>
                  <a:pt x="4584034" y="3355635"/>
                  <a:pt x="4469267" y="3746579"/>
                  <a:pt x="4525853" y="3962828"/>
                </a:cubicBezTo>
                <a:cubicBezTo>
                  <a:pt x="4513924" y="4384062"/>
                  <a:pt x="4132133" y="4617601"/>
                  <a:pt x="3771529" y="4717152"/>
                </a:cubicBezTo>
                <a:cubicBezTo>
                  <a:pt x="3614656" y="4756784"/>
                  <a:pt x="3403265" y="4709885"/>
                  <a:pt x="3298834" y="4717152"/>
                </a:cubicBezTo>
                <a:cubicBezTo>
                  <a:pt x="3194404" y="4724419"/>
                  <a:pt x="3030350" y="4684814"/>
                  <a:pt x="2856310" y="4717152"/>
                </a:cubicBezTo>
                <a:cubicBezTo>
                  <a:pt x="2682270" y="4749490"/>
                  <a:pt x="2511318" y="4708330"/>
                  <a:pt x="2293099" y="4717152"/>
                </a:cubicBezTo>
                <a:cubicBezTo>
                  <a:pt x="2074880" y="4725974"/>
                  <a:pt x="1953567" y="4682643"/>
                  <a:pt x="1820403" y="4717152"/>
                </a:cubicBezTo>
                <a:cubicBezTo>
                  <a:pt x="1687239" y="4751661"/>
                  <a:pt x="1476867" y="4698363"/>
                  <a:pt x="1347708" y="4717152"/>
                </a:cubicBezTo>
                <a:cubicBezTo>
                  <a:pt x="1218550" y="4735941"/>
                  <a:pt x="932868" y="4712018"/>
                  <a:pt x="754324" y="4717152"/>
                </a:cubicBezTo>
                <a:cubicBezTo>
                  <a:pt x="422493" y="4715390"/>
                  <a:pt x="23281" y="4257969"/>
                  <a:pt x="0" y="3962828"/>
                </a:cubicBezTo>
                <a:cubicBezTo>
                  <a:pt x="-28353" y="3713939"/>
                  <a:pt x="42968" y="3526453"/>
                  <a:pt x="0" y="3395992"/>
                </a:cubicBezTo>
                <a:cubicBezTo>
                  <a:pt x="-42968" y="3265531"/>
                  <a:pt x="18409" y="2992088"/>
                  <a:pt x="0" y="2829157"/>
                </a:cubicBezTo>
                <a:cubicBezTo>
                  <a:pt x="-18409" y="2666226"/>
                  <a:pt x="34678" y="2487690"/>
                  <a:pt x="0" y="2294406"/>
                </a:cubicBezTo>
                <a:cubicBezTo>
                  <a:pt x="-34678" y="2101122"/>
                  <a:pt x="52874" y="2021248"/>
                  <a:pt x="0" y="1759655"/>
                </a:cubicBezTo>
                <a:cubicBezTo>
                  <a:pt x="-52874" y="1498062"/>
                  <a:pt x="120362" y="1001964"/>
                  <a:pt x="0" y="754324"/>
                </a:cubicBezTo>
                <a:close/>
              </a:path>
            </a:pathLst>
          </a:custGeom>
          <a:solidFill>
            <a:schemeClr val="bg1"/>
          </a:solidFill>
          <a:ln>
            <a:solidFill>
              <a:schemeClr val="tx1"/>
            </a:solidFill>
            <a:extLst>
              <a:ext uri="{C807C97D-BFC1-408E-A445-0C87EB9F89A2}">
                <ask:lineSketchStyleProps xmlns:ask="http://schemas.microsoft.com/office/drawing/2018/sketchyshapes" sd="4089775253">
                  <a:prstGeom prst="roundRect">
                    <a:avLst/>
                  </a:prstGeom>
                  <ask:type>
                    <ask:lineSketchScribble/>
                  </ask:type>
                </ask:lineSketchStyleProps>
              </a:ext>
            </a:extLst>
          </a:ln>
        </p:spPr>
        <p:txBody>
          <a:bodyPr wrap="square">
            <a:spAutoFit/>
          </a:bodyPr>
          <a:lstStyle>
            <a:defPPr>
              <a:defRPr lang="de-DE"/>
            </a:defPPr>
            <a:lvl1pPr marL="0" algn="l" defTabSz="650230" rtl="0" eaLnBrk="1" latinLnBrk="0" hangingPunct="1">
              <a:defRPr sz="2600" kern="1200">
                <a:solidFill>
                  <a:schemeClr val="tx1"/>
                </a:solidFill>
                <a:latin typeface="+mn-lt"/>
                <a:ea typeface="+mn-ea"/>
                <a:cs typeface="+mn-cs"/>
              </a:defRPr>
            </a:lvl1pPr>
            <a:lvl2pPr marL="650230" algn="l" defTabSz="650230" rtl="0" eaLnBrk="1" latinLnBrk="0" hangingPunct="1">
              <a:defRPr sz="2600" kern="1200">
                <a:solidFill>
                  <a:schemeClr val="tx1"/>
                </a:solidFill>
                <a:latin typeface="+mn-lt"/>
                <a:ea typeface="+mn-ea"/>
                <a:cs typeface="+mn-cs"/>
              </a:defRPr>
            </a:lvl2pPr>
            <a:lvl3pPr marL="1300460" algn="l" defTabSz="650230" rtl="0" eaLnBrk="1" latinLnBrk="0" hangingPunct="1">
              <a:defRPr sz="2600" kern="1200">
                <a:solidFill>
                  <a:schemeClr val="tx1"/>
                </a:solidFill>
                <a:latin typeface="+mn-lt"/>
                <a:ea typeface="+mn-ea"/>
                <a:cs typeface="+mn-cs"/>
              </a:defRPr>
            </a:lvl3pPr>
            <a:lvl4pPr marL="1950690" algn="l" defTabSz="650230" rtl="0" eaLnBrk="1" latinLnBrk="0" hangingPunct="1">
              <a:defRPr sz="2600" kern="1200">
                <a:solidFill>
                  <a:schemeClr val="tx1"/>
                </a:solidFill>
                <a:latin typeface="+mn-lt"/>
                <a:ea typeface="+mn-ea"/>
                <a:cs typeface="+mn-cs"/>
              </a:defRPr>
            </a:lvl4pPr>
            <a:lvl5pPr marL="2600919" algn="l" defTabSz="650230" rtl="0" eaLnBrk="1" latinLnBrk="0" hangingPunct="1">
              <a:defRPr sz="2600" kern="1200">
                <a:solidFill>
                  <a:schemeClr val="tx1"/>
                </a:solidFill>
                <a:latin typeface="+mn-lt"/>
                <a:ea typeface="+mn-ea"/>
                <a:cs typeface="+mn-cs"/>
              </a:defRPr>
            </a:lvl5pPr>
            <a:lvl6pPr marL="3251149" algn="l" defTabSz="650230" rtl="0" eaLnBrk="1" latinLnBrk="0" hangingPunct="1">
              <a:defRPr sz="2600" kern="1200">
                <a:solidFill>
                  <a:schemeClr val="tx1"/>
                </a:solidFill>
                <a:latin typeface="+mn-lt"/>
                <a:ea typeface="+mn-ea"/>
                <a:cs typeface="+mn-cs"/>
              </a:defRPr>
            </a:lvl6pPr>
            <a:lvl7pPr marL="3901379" algn="l" defTabSz="650230" rtl="0" eaLnBrk="1" latinLnBrk="0" hangingPunct="1">
              <a:defRPr sz="2600" kern="1200">
                <a:solidFill>
                  <a:schemeClr val="tx1"/>
                </a:solidFill>
                <a:latin typeface="+mn-lt"/>
                <a:ea typeface="+mn-ea"/>
                <a:cs typeface="+mn-cs"/>
              </a:defRPr>
            </a:lvl7pPr>
            <a:lvl8pPr marL="4551609" algn="l" defTabSz="650230" rtl="0" eaLnBrk="1" latinLnBrk="0" hangingPunct="1">
              <a:defRPr sz="2600" kern="1200">
                <a:solidFill>
                  <a:schemeClr val="tx1"/>
                </a:solidFill>
                <a:latin typeface="+mn-lt"/>
                <a:ea typeface="+mn-ea"/>
                <a:cs typeface="+mn-cs"/>
              </a:defRPr>
            </a:lvl8pPr>
            <a:lvl9pPr marL="5201839" algn="l" defTabSz="650230" rtl="0" eaLnBrk="1" latinLnBrk="0" hangingPunct="1">
              <a:defRPr sz="2600" kern="1200">
                <a:solidFill>
                  <a:schemeClr val="tx1"/>
                </a:solidFill>
                <a:latin typeface="+mn-lt"/>
                <a:ea typeface="+mn-ea"/>
                <a:cs typeface="+mn-cs"/>
              </a:defRPr>
            </a:lvl9pPr>
          </a:lstStyle>
          <a:p>
            <a:pPr marL="438750" indent="-438750" defTabSz="857250" fontAlgn="ctr">
              <a:spcBef>
                <a:spcPts val="563"/>
              </a:spcBef>
              <a:spcAft>
                <a:spcPts val="1688"/>
              </a:spcAft>
              <a:buClr>
                <a:srgbClr val="039A9A"/>
              </a:buClr>
              <a:buSzPct val="150000"/>
              <a:buFont typeface="Wingdings" panose="05000000000000000000" pitchFamily="2" charset="2"/>
              <a:buChar char="§"/>
              <a:defRPr/>
            </a:pPr>
            <a:r>
              <a:rPr lang="de-DE" sz="1800" dirty="0">
                <a:solidFill>
                  <a:prstClr val="black"/>
                </a:solidFill>
                <a:latin typeface="Segoe UI"/>
              </a:rPr>
              <a:t>KI-gestützte Erzeugung von Buchungsvorschlägen aus Inhalten von Kontoumsätzen und historischen Daten</a:t>
            </a:r>
          </a:p>
          <a:p>
            <a:pPr marL="438750" indent="-438750" defTabSz="857250" fontAlgn="ctr">
              <a:spcBef>
                <a:spcPts val="563"/>
              </a:spcBef>
              <a:spcAft>
                <a:spcPts val="1688"/>
              </a:spcAft>
              <a:buClr>
                <a:srgbClr val="039A9A"/>
              </a:buClr>
              <a:buSzPct val="150000"/>
              <a:buFont typeface="Wingdings" panose="05000000000000000000" pitchFamily="2" charset="2"/>
              <a:buChar char="§"/>
              <a:defRPr/>
            </a:pPr>
            <a:r>
              <a:rPr lang="de-DE" sz="1800" dirty="0">
                <a:solidFill>
                  <a:prstClr val="black"/>
                </a:solidFill>
                <a:latin typeface="Segoe UI"/>
              </a:rPr>
              <a:t>Zeitersparnis beim elektronischen Bank-Buchen für wiederkehrende Sachkontobuchungen</a:t>
            </a:r>
          </a:p>
          <a:p>
            <a:pPr marL="438750" indent="-438750" defTabSz="857250" fontAlgn="ctr">
              <a:spcBef>
                <a:spcPts val="563"/>
              </a:spcBef>
              <a:spcAft>
                <a:spcPts val="1688"/>
              </a:spcAft>
              <a:buClr>
                <a:srgbClr val="039A9A"/>
              </a:buClr>
              <a:buSzPct val="150000"/>
              <a:buFont typeface="Wingdings" panose="05000000000000000000" pitchFamily="2" charset="2"/>
              <a:buChar char="§"/>
              <a:defRPr/>
            </a:pPr>
            <a:r>
              <a:rPr lang="de-DE" sz="1800" dirty="0">
                <a:solidFill>
                  <a:prstClr val="black"/>
                </a:solidFill>
                <a:latin typeface="Segoe UI"/>
              </a:rPr>
              <a:t>nahtlose Eingliederung in den bestehenden FIBU-Prozess </a:t>
            </a:r>
          </a:p>
          <a:p>
            <a:pPr marL="438750" indent="-438750" defTabSz="857250" fontAlgn="ctr">
              <a:spcBef>
                <a:spcPts val="563"/>
              </a:spcBef>
              <a:spcAft>
                <a:spcPts val="1688"/>
              </a:spcAft>
              <a:buClr>
                <a:srgbClr val="039A9A"/>
              </a:buClr>
              <a:buSzPct val="150000"/>
              <a:buFont typeface="Wingdings" panose="05000000000000000000" pitchFamily="2" charset="2"/>
              <a:buChar char="§"/>
              <a:defRPr/>
            </a:pPr>
            <a:r>
              <a:rPr lang="de-DE" sz="1800" dirty="0">
                <a:solidFill>
                  <a:prstClr val="black"/>
                </a:solidFill>
                <a:latin typeface="Segoe UI"/>
              </a:rPr>
              <a:t>Visualisierung der Buchungsvorschläge, die automatisch verarbeitet wurden</a:t>
            </a:r>
          </a:p>
        </p:txBody>
      </p:sp>
      <p:sp>
        <p:nvSpPr>
          <p:cNvPr id="19" name="Titel 6">
            <a:extLst>
              <a:ext uri="{FF2B5EF4-FFF2-40B4-BE49-F238E27FC236}">
                <a16:creationId xmlns:a16="http://schemas.microsoft.com/office/drawing/2014/main" id="{327A81FD-308A-9FC6-276C-FCC7868FF804}"/>
              </a:ext>
            </a:extLst>
          </p:cNvPr>
          <p:cNvSpPr txBox="1">
            <a:spLocks/>
          </p:cNvSpPr>
          <p:nvPr/>
        </p:nvSpPr>
        <p:spPr bwMode="blackGray">
          <a:xfrm>
            <a:off x="425648" y="0"/>
            <a:ext cx="9853765"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a:t>Automatisierungsservice Bank</a:t>
            </a:r>
          </a:p>
        </p:txBody>
      </p:sp>
    </p:spTree>
    <p:extLst>
      <p:ext uri="{BB962C8B-B14F-4D97-AF65-F5344CB8AC3E}">
        <p14:creationId xmlns:p14="http://schemas.microsoft.com/office/powerpoint/2010/main" val="421741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300456-6AD1-3244-F301-B0D2277C9D48}"/>
              </a:ext>
            </a:extLst>
          </p:cNvPr>
          <p:cNvSpPr>
            <a:spLocks noGrp="1"/>
          </p:cNvSpPr>
          <p:nvPr>
            <p:ph type="dt" sz="half" idx="10"/>
          </p:nvPr>
        </p:nvSpPr>
        <p:spPr/>
        <p:txBody>
          <a:bodyPr/>
          <a:lstStyle/>
          <a:p>
            <a:fld id="{AA88A1F4-D0A7-4DAC-9006-1F07D608E72A}" type="datetime1">
              <a:rPr lang="de-DE" smtClean="0"/>
              <a:t>17.11.2024</a:t>
            </a:fld>
            <a:endParaRPr lang="de-DE"/>
          </a:p>
        </p:txBody>
      </p:sp>
      <p:sp>
        <p:nvSpPr>
          <p:cNvPr id="5" name="Foliennummernplatzhalter 4">
            <a:extLst>
              <a:ext uri="{FF2B5EF4-FFF2-40B4-BE49-F238E27FC236}">
                <a16:creationId xmlns:a16="http://schemas.microsoft.com/office/drawing/2014/main" id="{E5D34AF6-4A0A-32BD-35C4-2BE69762BDC1}"/>
              </a:ext>
            </a:extLst>
          </p:cNvPr>
          <p:cNvSpPr>
            <a:spLocks noGrp="1"/>
          </p:cNvSpPr>
          <p:nvPr>
            <p:ph type="sldNum" sz="quarter" idx="12"/>
          </p:nvPr>
        </p:nvSpPr>
        <p:spPr/>
        <p:txBody>
          <a:bodyPr/>
          <a:lstStyle/>
          <a:p>
            <a:fld id="{D612FFA8-16F3-4D16-935C-858579C7B661}" type="slidenum">
              <a:rPr lang="de-DE" smtClean="0"/>
              <a:pPr/>
              <a:t>18</a:t>
            </a:fld>
            <a:endParaRPr lang="de-DE"/>
          </a:p>
        </p:txBody>
      </p:sp>
      <p:sp>
        <p:nvSpPr>
          <p:cNvPr id="6" name="Rechteck: abgerundete Ecken 5">
            <a:extLst>
              <a:ext uri="{FF2B5EF4-FFF2-40B4-BE49-F238E27FC236}">
                <a16:creationId xmlns:a16="http://schemas.microsoft.com/office/drawing/2014/main" id="{9DE613C7-5834-8B70-863B-A3227C207283}"/>
              </a:ext>
            </a:extLst>
          </p:cNvPr>
          <p:cNvSpPr/>
          <p:nvPr/>
        </p:nvSpPr>
        <p:spPr bwMode="gray">
          <a:xfrm>
            <a:off x="463113" y="2483067"/>
            <a:ext cx="4769068" cy="3029936"/>
          </a:xfrm>
          <a:prstGeom prst="roundRect">
            <a:avLst/>
          </a:prstGeom>
          <a:solidFill>
            <a:schemeClr val="accent4">
              <a:lumMod val="50000"/>
            </a:schemeClr>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7" name="Rechteck 6">
            <a:extLst>
              <a:ext uri="{FF2B5EF4-FFF2-40B4-BE49-F238E27FC236}">
                <a16:creationId xmlns:a16="http://schemas.microsoft.com/office/drawing/2014/main" id="{97DB8155-20DE-A92C-F1F9-82FB770CAD77}"/>
              </a:ext>
            </a:extLst>
          </p:cNvPr>
          <p:cNvSpPr/>
          <p:nvPr/>
        </p:nvSpPr>
        <p:spPr bwMode="gray">
          <a:xfrm>
            <a:off x="463112" y="2995448"/>
            <a:ext cx="4769067" cy="280823"/>
          </a:xfrm>
          <a:prstGeom prst="rect">
            <a:avLst/>
          </a:prstGeom>
          <a:solidFill>
            <a:schemeClr val="accent4">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68750" tIns="0" rIns="0" bIns="0" rtlCol="0" anchor="ctr" anchorCtr="0"/>
          <a:lstStyle/>
          <a:p>
            <a:pPr defTabSz="428625">
              <a:spcBef>
                <a:spcPts val="469"/>
              </a:spcBef>
              <a:spcAft>
                <a:spcPts val="469"/>
              </a:spcAft>
              <a:buClr>
                <a:srgbClr val="039A9A"/>
              </a:buClr>
              <a:tabLst>
                <a:tab pos="842367" algn="l"/>
                <a:tab pos="3868043" algn="l"/>
              </a:tabLst>
              <a:defRPr/>
            </a:pPr>
            <a:r>
              <a:rPr lang="de-DE" sz="1313">
                <a:solidFill>
                  <a:srgbClr val="DFD9CE">
                    <a:lumMod val="10000"/>
                  </a:srgbClr>
                </a:solidFill>
                <a:latin typeface="Segoe UI"/>
              </a:rPr>
              <a:t>Datum	Verwendungsweck	Umsatz</a:t>
            </a:r>
          </a:p>
        </p:txBody>
      </p:sp>
      <p:sp>
        <p:nvSpPr>
          <p:cNvPr id="8" name="Textfeld 7">
            <a:extLst>
              <a:ext uri="{FF2B5EF4-FFF2-40B4-BE49-F238E27FC236}">
                <a16:creationId xmlns:a16="http://schemas.microsoft.com/office/drawing/2014/main" id="{EE96830F-BF9C-D6C5-A294-3B5BD12F03E6}"/>
              </a:ext>
            </a:extLst>
          </p:cNvPr>
          <p:cNvSpPr txBox="1"/>
          <p:nvPr/>
        </p:nvSpPr>
        <p:spPr bwMode="gray">
          <a:xfrm>
            <a:off x="1487875" y="3606360"/>
            <a:ext cx="2936327" cy="872030"/>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500">
                <a:solidFill>
                  <a:prstClr val="white"/>
                </a:solidFill>
                <a:latin typeface="Segoe UI"/>
              </a:rPr>
              <a:t>Teilzahlung RECHN.ZINS. </a:t>
            </a:r>
            <a:r>
              <a:rPr lang="de-DE" sz="1500">
                <a:solidFill>
                  <a:prstClr val="white"/>
                </a:solidFill>
                <a:highlight>
                  <a:srgbClr val="800000"/>
                </a:highlight>
                <a:latin typeface="Segoe UI"/>
              </a:rPr>
              <a:t>23,59</a:t>
            </a:r>
            <a:r>
              <a:rPr lang="de-DE" sz="1500">
                <a:solidFill>
                  <a:prstClr val="white"/>
                </a:solidFill>
                <a:latin typeface="Segoe UI"/>
              </a:rPr>
              <a:t> TILG./ENTG. </a:t>
            </a:r>
            <a:r>
              <a:rPr lang="de-DE" sz="1500">
                <a:solidFill>
                  <a:prstClr val="white"/>
                </a:solidFill>
                <a:highlight>
                  <a:srgbClr val="800000"/>
                </a:highlight>
                <a:latin typeface="Segoe UI"/>
              </a:rPr>
              <a:t>598,13</a:t>
            </a:r>
            <a:r>
              <a:rPr lang="de-DE" sz="1500">
                <a:solidFill>
                  <a:prstClr val="white"/>
                </a:solidFill>
                <a:latin typeface="Segoe UI"/>
              </a:rPr>
              <a:t> TILGUNG </a:t>
            </a:r>
            <a:br>
              <a:rPr lang="de-DE" sz="1500">
                <a:solidFill>
                  <a:prstClr val="white"/>
                </a:solidFill>
                <a:latin typeface="Segoe UI"/>
              </a:rPr>
            </a:br>
            <a:r>
              <a:rPr lang="de-DE" sz="1500">
                <a:solidFill>
                  <a:prstClr val="white"/>
                </a:solidFill>
                <a:latin typeface="Segoe UI"/>
              </a:rPr>
              <a:t>PER 01.03.2023</a:t>
            </a:r>
            <a:br>
              <a:rPr lang="de-DE" sz="1500">
                <a:solidFill>
                  <a:prstClr val="white"/>
                </a:solidFill>
                <a:latin typeface="Segoe UI"/>
              </a:rPr>
            </a:br>
            <a:endParaRPr lang="de-DE" sz="1500">
              <a:solidFill>
                <a:prstClr val="white"/>
              </a:solidFill>
              <a:latin typeface="Segoe UI"/>
            </a:endParaRPr>
          </a:p>
          <a:p>
            <a:pPr defTabSz="428625">
              <a:spcBef>
                <a:spcPts val="469"/>
              </a:spcBef>
              <a:spcAft>
                <a:spcPts val="469"/>
              </a:spcAft>
              <a:buClr>
                <a:srgbClr val="039A9A"/>
              </a:buClr>
              <a:defRPr/>
            </a:pPr>
            <a:r>
              <a:rPr lang="de-DE" sz="1313">
                <a:solidFill>
                  <a:prstClr val="white">
                    <a:lumMod val="85000"/>
                  </a:prstClr>
                </a:solidFill>
                <a:latin typeface="Segoe UI"/>
              </a:rPr>
              <a:t>HANS MUSTERMANN</a:t>
            </a:r>
            <a:br>
              <a:rPr lang="de-DE" sz="1313">
                <a:solidFill>
                  <a:prstClr val="white">
                    <a:lumMod val="85000"/>
                  </a:prstClr>
                </a:solidFill>
                <a:latin typeface="Segoe UI"/>
              </a:rPr>
            </a:br>
            <a:r>
              <a:rPr lang="de-DE" sz="1313">
                <a:solidFill>
                  <a:prstClr val="white">
                    <a:lumMod val="85000"/>
                  </a:prstClr>
                </a:solidFill>
                <a:latin typeface="Segoe UI"/>
              </a:rPr>
              <a:t>SEPA </a:t>
            </a:r>
            <a:r>
              <a:rPr lang="de-DE" sz="1313" err="1">
                <a:solidFill>
                  <a:prstClr val="white">
                    <a:lumMod val="85000"/>
                  </a:prstClr>
                </a:solidFill>
                <a:latin typeface="Segoe UI"/>
              </a:rPr>
              <a:t>Direct</a:t>
            </a:r>
            <a:r>
              <a:rPr lang="de-DE" sz="1313">
                <a:solidFill>
                  <a:prstClr val="white">
                    <a:lumMod val="85000"/>
                  </a:prstClr>
                </a:solidFill>
                <a:latin typeface="Segoe UI"/>
              </a:rPr>
              <a:t> Debit</a:t>
            </a:r>
          </a:p>
          <a:p>
            <a:pPr defTabSz="428625">
              <a:spcBef>
                <a:spcPts val="469"/>
              </a:spcBef>
              <a:spcAft>
                <a:spcPts val="469"/>
              </a:spcAft>
              <a:buClr>
                <a:srgbClr val="039A9A"/>
              </a:buClr>
              <a:defRPr/>
            </a:pPr>
            <a:endParaRPr lang="de-DE" sz="1500">
              <a:solidFill>
                <a:prstClr val="white"/>
              </a:solidFill>
              <a:latin typeface="Segoe UI"/>
            </a:endParaRPr>
          </a:p>
        </p:txBody>
      </p:sp>
      <p:sp>
        <p:nvSpPr>
          <p:cNvPr id="9" name="Textfeld 8">
            <a:extLst>
              <a:ext uri="{FF2B5EF4-FFF2-40B4-BE49-F238E27FC236}">
                <a16:creationId xmlns:a16="http://schemas.microsoft.com/office/drawing/2014/main" id="{12F6C8B8-B5C5-DC8F-29CB-6FC5EC26BC9E}"/>
              </a:ext>
            </a:extLst>
          </p:cNvPr>
          <p:cNvSpPr txBox="1"/>
          <p:nvPr/>
        </p:nvSpPr>
        <p:spPr bwMode="gray">
          <a:xfrm>
            <a:off x="650327" y="3611286"/>
            <a:ext cx="714377" cy="320241"/>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500">
                <a:solidFill>
                  <a:prstClr val="white"/>
                </a:solidFill>
                <a:latin typeface="Segoe UI"/>
              </a:rPr>
              <a:t>06.03.</a:t>
            </a:r>
          </a:p>
        </p:txBody>
      </p:sp>
      <p:sp>
        <p:nvSpPr>
          <p:cNvPr id="10" name="Textfeld 9">
            <a:extLst>
              <a:ext uri="{FF2B5EF4-FFF2-40B4-BE49-F238E27FC236}">
                <a16:creationId xmlns:a16="http://schemas.microsoft.com/office/drawing/2014/main" id="{488980D4-2866-3411-4853-5F8516247049}"/>
              </a:ext>
            </a:extLst>
          </p:cNvPr>
          <p:cNvSpPr txBox="1"/>
          <p:nvPr/>
        </p:nvSpPr>
        <p:spPr bwMode="gray">
          <a:xfrm>
            <a:off x="4241909" y="3622575"/>
            <a:ext cx="803060" cy="320241"/>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500">
                <a:solidFill>
                  <a:srgbClr val="E74138">
                    <a:lumMod val="20000"/>
                    <a:lumOff val="80000"/>
                  </a:srgbClr>
                </a:solidFill>
                <a:latin typeface="Segoe UI"/>
              </a:rPr>
              <a:t>-621,72 €</a:t>
            </a:r>
          </a:p>
        </p:txBody>
      </p:sp>
      <p:pic>
        <p:nvPicPr>
          <p:cNvPr id="11" name="Grafik 10">
            <a:extLst>
              <a:ext uri="{FF2B5EF4-FFF2-40B4-BE49-F238E27FC236}">
                <a16:creationId xmlns:a16="http://schemas.microsoft.com/office/drawing/2014/main" id="{1252ED56-4710-C18C-1268-BD2BD52C2E73}"/>
              </a:ext>
            </a:extLst>
          </p:cNvPr>
          <p:cNvPicPr>
            <a:picLocks noChangeAspect="1"/>
          </p:cNvPicPr>
          <p:nvPr/>
        </p:nvPicPr>
        <p:blipFill>
          <a:blip r:embed="rId3">
            <a:alphaModFix amt="30000"/>
            <a:duotone>
              <a:schemeClr val="accent6">
                <a:shade val="45000"/>
                <a:satMod val="135000"/>
              </a:schemeClr>
              <a:prstClr val="white"/>
            </a:duotone>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688902" y="2563192"/>
            <a:ext cx="428663" cy="428663"/>
          </a:xfrm>
          <a:prstGeom prst="rect">
            <a:avLst/>
          </a:prstGeom>
        </p:spPr>
      </p:pic>
      <p:sp>
        <p:nvSpPr>
          <p:cNvPr id="12" name="Rechteck: abgerundete Ecken 11">
            <a:extLst>
              <a:ext uri="{FF2B5EF4-FFF2-40B4-BE49-F238E27FC236}">
                <a16:creationId xmlns:a16="http://schemas.microsoft.com/office/drawing/2014/main" id="{59C81FD9-3D0A-0DB8-A5D7-6D3FE73FD552}"/>
              </a:ext>
            </a:extLst>
          </p:cNvPr>
          <p:cNvSpPr/>
          <p:nvPr/>
        </p:nvSpPr>
        <p:spPr bwMode="gray">
          <a:xfrm>
            <a:off x="5772477" y="3023594"/>
            <a:ext cx="5956410" cy="925025"/>
          </a:xfrm>
          <a:prstGeom prst="roundRect">
            <a:avLst/>
          </a:prstGeom>
          <a:solidFill>
            <a:schemeClr val="accent1">
              <a:lumMod val="40000"/>
              <a:lumOff val="60000"/>
            </a:schemeClr>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13" name="Textfeld 12">
            <a:extLst>
              <a:ext uri="{FF2B5EF4-FFF2-40B4-BE49-F238E27FC236}">
                <a16:creationId xmlns:a16="http://schemas.microsoft.com/office/drawing/2014/main" id="{5C9F92E3-3F02-673E-1487-7C646ED6FCD4}"/>
              </a:ext>
            </a:extLst>
          </p:cNvPr>
          <p:cNvSpPr txBox="1"/>
          <p:nvPr/>
        </p:nvSpPr>
        <p:spPr bwMode="gray">
          <a:xfrm>
            <a:off x="5982993" y="3167726"/>
            <a:ext cx="5745894" cy="237373"/>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031">
                <a:solidFill>
                  <a:prstClr val="black"/>
                </a:solidFill>
                <a:latin typeface="Segoe UI"/>
              </a:rPr>
              <a:t>WKZ    Umsatz      BU   Gegenkonto  Belegfeld 1   Datum     Konto     Buchungstext</a:t>
            </a:r>
          </a:p>
        </p:txBody>
      </p:sp>
      <p:sp>
        <p:nvSpPr>
          <p:cNvPr id="14" name="Textfeld 13">
            <a:extLst>
              <a:ext uri="{FF2B5EF4-FFF2-40B4-BE49-F238E27FC236}">
                <a16:creationId xmlns:a16="http://schemas.microsoft.com/office/drawing/2014/main" id="{4485B7D0-B332-47CB-DABF-1656B59FA547}"/>
              </a:ext>
            </a:extLst>
          </p:cNvPr>
          <p:cNvSpPr txBox="1"/>
          <p:nvPr/>
        </p:nvSpPr>
        <p:spPr bwMode="gray">
          <a:xfrm>
            <a:off x="5998032" y="3474329"/>
            <a:ext cx="5666347" cy="237373"/>
          </a:xfrm>
          <a:prstGeom prst="rect">
            <a:avLst/>
          </a:prstGeom>
          <a:solidFill>
            <a:schemeClr val="bg1">
              <a:lumMod val="95000"/>
            </a:schemeClr>
          </a:solidFill>
        </p:spPr>
        <p:txBody>
          <a:bodyPr wrap="square" lIns="0" tIns="0" rIns="0" bIns="0" rtlCol="0" anchor="ctr" anchorCtr="0">
            <a:noAutofit/>
          </a:bodyPr>
          <a:lstStyle/>
          <a:p>
            <a:pPr defTabSz="428625">
              <a:spcBef>
                <a:spcPts val="469"/>
              </a:spcBef>
              <a:spcAft>
                <a:spcPts val="469"/>
              </a:spcAft>
              <a:buClr>
                <a:srgbClr val="039A9A"/>
              </a:buClr>
              <a:tabLst>
                <a:tab pos="334864" algn="l"/>
              </a:tabLst>
              <a:defRPr/>
            </a:pPr>
            <a:r>
              <a:rPr lang="de-DE" sz="1313">
                <a:solidFill>
                  <a:prstClr val="black"/>
                </a:solidFill>
                <a:latin typeface="Segoe UI"/>
              </a:rPr>
              <a:t>EUR	  23,59	                 7320                   06.03.   1810    Mustermann</a:t>
            </a:r>
          </a:p>
        </p:txBody>
      </p:sp>
      <p:sp>
        <p:nvSpPr>
          <p:cNvPr id="15" name="Rechteck: abgerundete Ecken 14">
            <a:extLst>
              <a:ext uri="{FF2B5EF4-FFF2-40B4-BE49-F238E27FC236}">
                <a16:creationId xmlns:a16="http://schemas.microsoft.com/office/drawing/2014/main" id="{0CB805FE-673C-1A99-21B5-A3776CE576A0}"/>
              </a:ext>
            </a:extLst>
          </p:cNvPr>
          <p:cNvSpPr/>
          <p:nvPr/>
        </p:nvSpPr>
        <p:spPr bwMode="gray">
          <a:xfrm>
            <a:off x="5782330" y="4112403"/>
            <a:ext cx="5956410" cy="925025"/>
          </a:xfrm>
          <a:prstGeom prst="roundRect">
            <a:avLst/>
          </a:prstGeom>
          <a:solidFill>
            <a:schemeClr val="accent1">
              <a:lumMod val="40000"/>
              <a:lumOff val="60000"/>
            </a:schemeClr>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16" name="Textfeld 15">
            <a:extLst>
              <a:ext uri="{FF2B5EF4-FFF2-40B4-BE49-F238E27FC236}">
                <a16:creationId xmlns:a16="http://schemas.microsoft.com/office/drawing/2014/main" id="{ADC337D6-FDB3-78BD-A3A2-8686F3F590F2}"/>
              </a:ext>
            </a:extLst>
          </p:cNvPr>
          <p:cNvSpPr txBox="1"/>
          <p:nvPr/>
        </p:nvSpPr>
        <p:spPr bwMode="gray">
          <a:xfrm>
            <a:off x="5992846" y="4256535"/>
            <a:ext cx="5745894" cy="237373"/>
          </a:xfrm>
          <a:prstGeom prst="rect">
            <a:avLst/>
          </a:prstGeom>
          <a:noFill/>
        </p:spPr>
        <p:txBody>
          <a:bodyPr wrap="square" lIns="0" tIns="0" rIns="0" bIns="0" rtlCol="0">
            <a:noAutofit/>
          </a:bodyPr>
          <a:lstStyle/>
          <a:p>
            <a:pPr defTabSz="428625">
              <a:spcBef>
                <a:spcPts val="469"/>
              </a:spcBef>
              <a:spcAft>
                <a:spcPts val="469"/>
              </a:spcAft>
              <a:buClr>
                <a:srgbClr val="039A9A"/>
              </a:buClr>
              <a:defRPr/>
            </a:pPr>
            <a:r>
              <a:rPr lang="de-DE" sz="1031">
                <a:solidFill>
                  <a:prstClr val="black"/>
                </a:solidFill>
                <a:latin typeface="Segoe UI"/>
              </a:rPr>
              <a:t>WKZ    Umsatz      BU   Gegenkonto  Belegfeld 1   Datum     Konto      Buchungstext</a:t>
            </a:r>
          </a:p>
        </p:txBody>
      </p:sp>
      <p:sp>
        <p:nvSpPr>
          <p:cNvPr id="17" name="Textfeld 16">
            <a:extLst>
              <a:ext uri="{FF2B5EF4-FFF2-40B4-BE49-F238E27FC236}">
                <a16:creationId xmlns:a16="http://schemas.microsoft.com/office/drawing/2014/main" id="{213EF86D-C6AC-05FA-0C66-16DA38C045FE}"/>
              </a:ext>
            </a:extLst>
          </p:cNvPr>
          <p:cNvSpPr txBox="1"/>
          <p:nvPr/>
        </p:nvSpPr>
        <p:spPr bwMode="gray">
          <a:xfrm>
            <a:off x="6007886" y="4563138"/>
            <a:ext cx="5656493" cy="237373"/>
          </a:xfrm>
          <a:prstGeom prst="rect">
            <a:avLst/>
          </a:prstGeom>
          <a:solidFill>
            <a:schemeClr val="bg1">
              <a:lumMod val="95000"/>
            </a:schemeClr>
          </a:solidFill>
        </p:spPr>
        <p:txBody>
          <a:bodyPr wrap="square" lIns="0" tIns="0" rIns="0" bIns="0" rtlCol="0" anchor="ctr" anchorCtr="0">
            <a:noAutofit/>
          </a:bodyPr>
          <a:lstStyle/>
          <a:p>
            <a:pPr defTabSz="428625">
              <a:spcBef>
                <a:spcPts val="469"/>
              </a:spcBef>
              <a:spcAft>
                <a:spcPts val="469"/>
              </a:spcAft>
              <a:buClr>
                <a:srgbClr val="039A9A"/>
              </a:buClr>
              <a:tabLst>
                <a:tab pos="334864" algn="l"/>
              </a:tabLst>
              <a:defRPr/>
            </a:pPr>
            <a:r>
              <a:rPr lang="de-DE" sz="1313">
                <a:solidFill>
                  <a:prstClr val="black"/>
                </a:solidFill>
                <a:latin typeface="Segoe UI"/>
              </a:rPr>
              <a:t>EUR	  598,13                 3160                  06.03.   1810    Mustermann</a:t>
            </a:r>
          </a:p>
        </p:txBody>
      </p:sp>
      <p:sp>
        <p:nvSpPr>
          <p:cNvPr id="18" name="Textfeld 17">
            <a:extLst>
              <a:ext uri="{FF2B5EF4-FFF2-40B4-BE49-F238E27FC236}">
                <a16:creationId xmlns:a16="http://schemas.microsoft.com/office/drawing/2014/main" id="{4CCDBFE7-ABFD-D163-7D81-77A16EBF7557}"/>
              </a:ext>
            </a:extLst>
          </p:cNvPr>
          <p:cNvSpPr txBox="1"/>
          <p:nvPr/>
        </p:nvSpPr>
        <p:spPr bwMode="gray">
          <a:xfrm>
            <a:off x="7622089" y="4787139"/>
            <a:ext cx="1993104" cy="193258"/>
          </a:xfrm>
          <a:prstGeom prst="rect">
            <a:avLst/>
          </a:prstGeom>
          <a:noFill/>
        </p:spPr>
        <p:txBody>
          <a:bodyPr wrap="square">
            <a:spAutoFit/>
          </a:bodyPr>
          <a:lstStyle/>
          <a:p>
            <a:pPr defTabSz="428625">
              <a:defRPr/>
            </a:pPr>
            <a:r>
              <a:rPr lang="de-DE" sz="656">
                <a:solidFill>
                  <a:prstClr val="black"/>
                </a:solidFill>
                <a:latin typeface="Segoe UI"/>
              </a:rPr>
              <a:t>Verbindlichkeiten gegenüber Kreditinstituten</a:t>
            </a:r>
          </a:p>
        </p:txBody>
      </p:sp>
      <p:sp>
        <p:nvSpPr>
          <p:cNvPr id="19" name="Textfeld 18">
            <a:extLst>
              <a:ext uri="{FF2B5EF4-FFF2-40B4-BE49-F238E27FC236}">
                <a16:creationId xmlns:a16="http://schemas.microsoft.com/office/drawing/2014/main" id="{6F0103BD-DE66-6A8D-9254-F2A10A97A9E0}"/>
              </a:ext>
            </a:extLst>
          </p:cNvPr>
          <p:cNvSpPr txBox="1"/>
          <p:nvPr/>
        </p:nvSpPr>
        <p:spPr bwMode="gray">
          <a:xfrm>
            <a:off x="7549960" y="3753651"/>
            <a:ext cx="975688" cy="193258"/>
          </a:xfrm>
          <a:prstGeom prst="rect">
            <a:avLst/>
          </a:prstGeom>
          <a:noFill/>
        </p:spPr>
        <p:txBody>
          <a:bodyPr wrap="square">
            <a:spAutoFit/>
          </a:bodyPr>
          <a:lstStyle/>
          <a:p>
            <a:pPr defTabSz="428625">
              <a:defRPr/>
            </a:pPr>
            <a:r>
              <a:rPr lang="de-DE" sz="656">
                <a:solidFill>
                  <a:prstClr val="black"/>
                </a:solidFill>
                <a:latin typeface="Segoe UI"/>
              </a:rPr>
              <a:t>Zinsaufwendungen</a:t>
            </a:r>
          </a:p>
        </p:txBody>
      </p:sp>
      <p:cxnSp>
        <p:nvCxnSpPr>
          <p:cNvPr id="20" name="Gerade Verbindung mit Pfeil 19">
            <a:extLst>
              <a:ext uri="{FF2B5EF4-FFF2-40B4-BE49-F238E27FC236}">
                <a16:creationId xmlns:a16="http://schemas.microsoft.com/office/drawing/2014/main" id="{0C6112D5-572D-4621-2B13-CEF16FA37F28}"/>
              </a:ext>
            </a:extLst>
          </p:cNvPr>
          <p:cNvCxnSpPr>
            <a:cxnSpLocks/>
            <a:endCxn id="12" idx="1"/>
          </p:cNvCxnSpPr>
          <p:nvPr/>
        </p:nvCxnSpPr>
        <p:spPr bwMode="gray">
          <a:xfrm flipV="1">
            <a:off x="4069474" y="3486107"/>
            <a:ext cx="1703003" cy="225105"/>
          </a:xfrm>
          <a:prstGeom prst="straightConnector1">
            <a:avLst/>
          </a:prstGeom>
          <a:ln w="38100">
            <a:solidFill>
              <a:srgbClr val="8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80ABEB40-E11E-30F0-5C51-8A8B28E1C9C0}"/>
              </a:ext>
            </a:extLst>
          </p:cNvPr>
          <p:cNvCxnSpPr>
            <a:cxnSpLocks/>
            <a:endCxn id="15" idx="1"/>
          </p:cNvCxnSpPr>
          <p:nvPr/>
        </p:nvCxnSpPr>
        <p:spPr bwMode="gray">
          <a:xfrm>
            <a:off x="3089056" y="3959031"/>
            <a:ext cx="2693274" cy="615885"/>
          </a:xfrm>
          <a:prstGeom prst="straightConnector1">
            <a:avLst/>
          </a:prstGeom>
          <a:ln w="38100">
            <a:solidFill>
              <a:srgbClr val="80000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hteck: abgerundete Ecken 22">
            <a:extLst>
              <a:ext uri="{FF2B5EF4-FFF2-40B4-BE49-F238E27FC236}">
                <a16:creationId xmlns:a16="http://schemas.microsoft.com/office/drawing/2014/main" id="{9E4DC468-D811-C470-55B2-0C2391CDED0C}"/>
              </a:ext>
            </a:extLst>
          </p:cNvPr>
          <p:cNvSpPr/>
          <p:nvPr/>
        </p:nvSpPr>
        <p:spPr bwMode="gray">
          <a:xfrm rot="1692487">
            <a:off x="7561938" y="786616"/>
            <a:ext cx="5764449" cy="513344"/>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lIns="0" tIns="0" rIns="236250" bIns="0" rtlCol="0" anchor="ctr" anchorCtr="0"/>
          <a:lstStyle/>
          <a:p>
            <a:pPr algn="ctr" defTabSz="428625">
              <a:spcBef>
                <a:spcPts val="469"/>
              </a:spcBef>
              <a:spcAft>
                <a:spcPts val="469"/>
              </a:spcAft>
              <a:defRPr/>
            </a:pPr>
            <a:r>
              <a:rPr lang="de-DE" sz="2250" b="1">
                <a:solidFill>
                  <a:schemeClr val="bg1"/>
                </a:solidFill>
                <a:latin typeface="Segoe UI"/>
              </a:rPr>
              <a:t>Highlight</a:t>
            </a:r>
            <a:endParaRPr lang="de-DE" sz="1500" b="1">
              <a:solidFill>
                <a:schemeClr val="bg1"/>
              </a:solidFill>
              <a:latin typeface="Segoe UI"/>
            </a:endParaRPr>
          </a:p>
        </p:txBody>
      </p:sp>
      <p:sp>
        <p:nvSpPr>
          <p:cNvPr id="4" name="Rechteck 3">
            <a:extLst>
              <a:ext uri="{FF2B5EF4-FFF2-40B4-BE49-F238E27FC236}">
                <a16:creationId xmlns:a16="http://schemas.microsoft.com/office/drawing/2014/main" id="{25DD551C-2D2E-A45E-D734-A2E25B483655}"/>
              </a:ext>
            </a:extLst>
          </p:cNvPr>
          <p:cNvSpPr/>
          <p:nvPr/>
        </p:nvSpPr>
        <p:spPr bwMode="gray">
          <a:xfrm>
            <a:off x="5813526" y="6668713"/>
            <a:ext cx="564948" cy="189287"/>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t" anchorCtr="0"/>
          <a:lstStyle/>
          <a:p>
            <a:pPr marL="0" indent="0" algn="l">
              <a:spcBef>
                <a:spcPts val="500"/>
              </a:spcBef>
              <a:spcAft>
                <a:spcPts val="500"/>
              </a:spcAft>
              <a:buFont typeface="Wingdings" panose="05000000000000000000" pitchFamily="2" charset="2"/>
              <a:buNone/>
            </a:pPr>
            <a:endParaRPr lang="de-DE" sz="1600" err="1"/>
          </a:p>
        </p:txBody>
      </p:sp>
      <p:sp>
        <p:nvSpPr>
          <p:cNvPr id="24" name="Rechteck 23">
            <a:extLst>
              <a:ext uri="{FF2B5EF4-FFF2-40B4-BE49-F238E27FC236}">
                <a16:creationId xmlns:a16="http://schemas.microsoft.com/office/drawing/2014/main" id="{666A4B40-C497-FD70-4C07-5A59C6130688}"/>
              </a:ext>
            </a:extLst>
          </p:cNvPr>
          <p:cNvSpPr/>
          <p:nvPr/>
        </p:nvSpPr>
        <p:spPr bwMode="gray">
          <a:xfrm>
            <a:off x="10444163" y="6668712"/>
            <a:ext cx="607218" cy="127397"/>
          </a:xfrm>
          <a:prstGeom prst="rect">
            <a:avLst/>
          </a:prstGeom>
          <a:solidFill>
            <a:srgbClr val="FBFBFA"/>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t" anchorCtr="0"/>
          <a:lstStyle/>
          <a:p>
            <a:pPr marL="0" indent="0" algn="l">
              <a:spcBef>
                <a:spcPts val="500"/>
              </a:spcBef>
              <a:spcAft>
                <a:spcPts val="500"/>
              </a:spcAft>
              <a:buFont typeface="Wingdings" panose="05000000000000000000" pitchFamily="2" charset="2"/>
              <a:buNone/>
            </a:pPr>
            <a:endParaRPr lang="de-DE" sz="1600" err="1"/>
          </a:p>
        </p:txBody>
      </p:sp>
      <p:sp>
        <p:nvSpPr>
          <p:cNvPr id="27" name="Titel 6">
            <a:extLst>
              <a:ext uri="{FF2B5EF4-FFF2-40B4-BE49-F238E27FC236}">
                <a16:creationId xmlns:a16="http://schemas.microsoft.com/office/drawing/2014/main" id="{0F1F7C86-416A-B5F5-FA4F-A25A21BDCC40}"/>
              </a:ext>
            </a:extLst>
          </p:cNvPr>
          <p:cNvSpPr txBox="1">
            <a:spLocks/>
          </p:cNvSpPr>
          <p:nvPr/>
        </p:nvSpPr>
        <p:spPr bwMode="blackGray">
          <a:xfrm>
            <a:off x="425648" y="0"/>
            <a:ext cx="9853765"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a:t>Automatisierungsservice Bank: </a:t>
            </a:r>
          </a:p>
          <a:p>
            <a:r>
              <a:rPr lang="de-DE" dirty="0"/>
              <a:t>Aufteilung nach Beträgen im Verwendungszweck</a:t>
            </a:r>
          </a:p>
        </p:txBody>
      </p:sp>
    </p:spTree>
    <p:extLst>
      <p:ext uri="{BB962C8B-B14F-4D97-AF65-F5344CB8AC3E}">
        <p14:creationId xmlns:p14="http://schemas.microsoft.com/office/powerpoint/2010/main" val="1069589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F5DCEAF-A9CC-0C36-DA8D-FACE60FED4CC}"/>
              </a:ext>
            </a:extLst>
          </p:cNvPr>
          <p:cNvSpPr>
            <a:spLocks noGrp="1"/>
          </p:cNvSpPr>
          <p:nvPr>
            <p:ph type="title"/>
          </p:nvPr>
        </p:nvSpPr>
        <p:spPr/>
        <p:txBody>
          <a:bodyPr/>
          <a:lstStyle/>
          <a:p>
            <a:r>
              <a:rPr lang="de-DE" dirty="0"/>
              <a:t>Exkurs: Wie schreibe ich einen </a:t>
            </a:r>
            <a:r>
              <a:rPr lang="de-DE" u="sng" dirty="0"/>
              <a:t>guten</a:t>
            </a:r>
            <a:r>
              <a:rPr lang="de-DE" dirty="0"/>
              <a:t> Prompt?</a:t>
            </a:r>
          </a:p>
        </p:txBody>
      </p:sp>
      <p:sp>
        <p:nvSpPr>
          <p:cNvPr id="3" name="Datumsplatzhalter 2">
            <a:extLst>
              <a:ext uri="{FF2B5EF4-FFF2-40B4-BE49-F238E27FC236}">
                <a16:creationId xmlns:a16="http://schemas.microsoft.com/office/drawing/2014/main" id="{EF965B54-5C94-4F4B-8042-17466AC4BF8A}"/>
              </a:ext>
            </a:extLst>
          </p:cNvPr>
          <p:cNvSpPr>
            <a:spLocks noGrp="1"/>
          </p:cNvSpPr>
          <p:nvPr>
            <p:ph type="dt" sz="half" idx="10"/>
          </p:nvPr>
        </p:nvSpPr>
        <p:spPr/>
        <p:txBody>
          <a:bodyPr/>
          <a:lstStyle/>
          <a:p>
            <a:pPr marL="0" marR="0" lvl="0" indent="0" algn="r" defTabSz="428625" rtl="0" eaLnBrk="1" fontAlgn="auto" latinLnBrk="0" hangingPunct="1">
              <a:lnSpc>
                <a:spcPct val="100000"/>
              </a:lnSpc>
              <a:spcBef>
                <a:spcPts val="0"/>
              </a:spcBef>
              <a:spcAft>
                <a:spcPts val="0"/>
              </a:spcAft>
              <a:buClrTx/>
              <a:buSzTx/>
              <a:buFontTx/>
              <a:buNone/>
              <a:tabLst/>
              <a:defRPr/>
            </a:pPr>
            <a:fld id="{70F1038E-0C9A-4824-911B-55B4EF3CB9B4}" type="datetime1">
              <a:rPr kumimoji="0" lang="de-DE" sz="750" b="0" i="0" u="none" strike="noStrike" kern="1200" cap="none" spc="0" normalizeH="0" baseline="0" noProof="0" smtClean="0">
                <a:ln>
                  <a:noFill/>
                </a:ln>
                <a:solidFill>
                  <a:srgbClr val="666666"/>
                </a:solidFill>
                <a:effectLst/>
                <a:uLnTx/>
                <a:uFillTx/>
                <a:latin typeface="Segoe UI"/>
                <a:ea typeface="+mn-ea"/>
                <a:cs typeface="+mn-cs"/>
              </a:rPr>
              <a:t>17.11.2024</a:t>
            </a:fld>
            <a:endParaRPr kumimoji="0" lang="de-DE" sz="750" b="0" i="0" u="none" strike="noStrike" kern="1200" cap="none" spc="0" normalizeH="0" baseline="0" noProof="0">
              <a:ln>
                <a:noFill/>
              </a:ln>
              <a:solidFill>
                <a:srgbClr val="666666"/>
              </a:solidFill>
              <a:effectLst/>
              <a:uLnTx/>
              <a:uFillTx/>
              <a:latin typeface="Segoe UI"/>
              <a:ea typeface="+mn-ea"/>
              <a:cs typeface="+mn-cs"/>
            </a:endParaRPr>
          </a:p>
        </p:txBody>
      </p:sp>
      <p:sp>
        <p:nvSpPr>
          <p:cNvPr id="5" name="Foliennummernplatzhalter 4">
            <a:extLst>
              <a:ext uri="{FF2B5EF4-FFF2-40B4-BE49-F238E27FC236}">
                <a16:creationId xmlns:a16="http://schemas.microsoft.com/office/drawing/2014/main" id="{C8D14BAD-4654-0BDD-FD2E-F02242728657}"/>
              </a:ext>
            </a:extLst>
          </p:cNvPr>
          <p:cNvSpPr>
            <a:spLocks noGrp="1"/>
          </p:cNvSpPr>
          <p:nvPr>
            <p:ph type="sldNum" sz="quarter" idx="12"/>
          </p:nvPr>
        </p:nvSpPr>
        <p:spPr/>
        <p:txBody>
          <a:bodyPr/>
          <a:lstStyle/>
          <a:p>
            <a:pPr marL="0" marR="0" lvl="0" indent="0" algn="r" defTabSz="428625" rtl="0" eaLnBrk="1" fontAlgn="auto" latinLnBrk="0" hangingPunct="1">
              <a:lnSpc>
                <a:spcPct val="100000"/>
              </a:lnSpc>
              <a:spcBef>
                <a:spcPts val="0"/>
              </a:spcBef>
              <a:spcAft>
                <a:spcPts val="0"/>
              </a:spcAft>
              <a:buClrTx/>
              <a:buSzTx/>
              <a:buFontTx/>
              <a:buNone/>
              <a:tabLst/>
              <a:defRPr/>
            </a:pPr>
            <a:fld id="{D612FFA8-16F3-4D16-935C-858579C7B661}" type="slidenum">
              <a:rPr kumimoji="0" lang="de-DE" sz="750" b="0" i="0" u="none" strike="noStrike" kern="1200" cap="none" spc="0" normalizeH="0" baseline="0" noProof="0">
                <a:ln>
                  <a:noFill/>
                </a:ln>
                <a:solidFill>
                  <a:srgbClr val="666666"/>
                </a:solidFill>
                <a:effectLst/>
                <a:uLnTx/>
                <a:uFillTx/>
                <a:latin typeface="Segoe UI"/>
                <a:ea typeface="+mn-ea"/>
                <a:cs typeface="+mn-cs"/>
              </a:rPr>
              <a:pPr marL="0" marR="0" lvl="0" indent="0" algn="r" defTabSz="428625" rtl="0" eaLnBrk="1" fontAlgn="auto" latinLnBrk="0" hangingPunct="1">
                <a:lnSpc>
                  <a:spcPct val="100000"/>
                </a:lnSpc>
                <a:spcBef>
                  <a:spcPts val="0"/>
                </a:spcBef>
                <a:spcAft>
                  <a:spcPts val="0"/>
                </a:spcAft>
                <a:buClrTx/>
                <a:buSzTx/>
                <a:buFontTx/>
                <a:buNone/>
                <a:tabLst/>
                <a:defRPr/>
              </a:pPr>
              <a:t>19</a:t>
            </a:fld>
            <a:endParaRPr kumimoji="0" lang="de-DE" sz="750" b="0" i="0" u="none" strike="noStrike" kern="1200" cap="none" spc="0" normalizeH="0" baseline="0" noProof="0">
              <a:ln>
                <a:noFill/>
              </a:ln>
              <a:solidFill>
                <a:srgbClr val="666666"/>
              </a:solidFill>
              <a:effectLst/>
              <a:uLnTx/>
              <a:uFillTx/>
              <a:latin typeface="Segoe UI"/>
              <a:ea typeface="+mn-ea"/>
              <a:cs typeface="+mn-cs"/>
            </a:endParaRPr>
          </a:p>
        </p:txBody>
      </p:sp>
      <p:graphicFrame>
        <p:nvGraphicFramePr>
          <p:cNvPr id="16" name="Diagramm 15">
            <a:extLst>
              <a:ext uri="{FF2B5EF4-FFF2-40B4-BE49-F238E27FC236}">
                <a16:creationId xmlns:a16="http://schemas.microsoft.com/office/drawing/2014/main" id="{C8B89920-EF79-4F6A-E014-169433DDD1FC}"/>
              </a:ext>
            </a:extLst>
          </p:cNvPr>
          <p:cNvGraphicFramePr/>
          <p:nvPr>
            <p:extLst>
              <p:ext uri="{D42A27DB-BD31-4B8C-83A1-F6EECF244321}">
                <p14:modId xmlns:p14="http://schemas.microsoft.com/office/powerpoint/2010/main" val="3327851909"/>
              </p:ext>
            </p:extLst>
          </p:nvPr>
        </p:nvGraphicFramePr>
        <p:xfrm>
          <a:off x="543502" y="93008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feld 1">
            <a:extLst>
              <a:ext uri="{FF2B5EF4-FFF2-40B4-BE49-F238E27FC236}">
                <a16:creationId xmlns:a16="http://schemas.microsoft.com/office/drawing/2014/main" id="{94AFE3E4-CE95-066D-5781-AE3496CA33AD}"/>
              </a:ext>
            </a:extLst>
          </p:cNvPr>
          <p:cNvSpPr txBox="1"/>
          <p:nvPr/>
        </p:nvSpPr>
        <p:spPr bwMode="gray">
          <a:xfrm>
            <a:off x="794661" y="1391030"/>
            <a:ext cx="498090" cy="467590"/>
          </a:xfrm>
          <a:prstGeom prst="rect">
            <a:avLst/>
          </a:prstGeom>
          <a:noFill/>
        </p:spPr>
        <p:txBody>
          <a:bodyPr wrap="none" lIns="0" tIns="0" rIns="0" bIns="0" rtlCol="0">
            <a:noAutofit/>
          </a:bodyPr>
          <a:lstStyle/>
          <a:p>
            <a:pPr marL="0" marR="0" lvl="0" indent="0" algn="ctr" defTabSz="428625" rtl="0" eaLnBrk="1" fontAlgn="auto" latinLnBrk="0" hangingPunct="1">
              <a:lnSpc>
                <a:spcPct val="100000"/>
              </a:lnSpc>
              <a:spcBef>
                <a:spcPts val="469"/>
              </a:spcBef>
              <a:spcAft>
                <a:spcPts val="469"/>
              </a:spcAft>
              <a:buClr>
                <a:srgbClr val="039A9A"/>
              </a:buClr>
              <a:buSzTx/>
              <a:buFontTx/>
              <a:buNone/>
              <a:tabLst/>
              <a:defRPr/>
            </a:pPr>
            <a:r>
              <a:rPr kumimoji="0" lang="de-DE" sz="30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8" name="Textfeld 7">
            <a:extLst>
              <a:ext uri="{FF2B5EF4-FFF2-40B4-BE49-F238E27FC236}">
                <a16:creationId xmlns:a16="http://schemas.microsoft.com/office/drawing/2014/main" id="{960F397E-00A1-6807-B936-F3D8F0DD11B1}"/>
              </a:ext>
            </a:extLst>
          </p:cNvPr>
          <p:cNvSpPr txBox="1"/>
          <p:nvPr/>
        </p:nvSpPr>
        <p:spPr bwMode="gray">
          <a:xfrm>
            <a:off x="1436299" y="3405619"/>
            <a:ext cx="498090" cy="467590"/>
          </a:xfrm>
          <a:prstGeom prst="rect">
            <a:avLst/>
          </a:prstGeom>
          <a:noFill/>
        </p:spPr>
        <p:txBody>
          <a:bodyPr wrap="none" lIns="0" tIns="0" rIns="0" bIns="0" rtlCol="0">
            <a:noAutofit/>
          </a:bodyPr>
          <a:lstStyle/>
          <a:p>
            <a:pPr marL="0" marR="0" lvl="0" indent="0" algn="ctr" defTabSz="428625" rtl="0" eaLnBrk="1" fontAlgn="auto" latinLnBrk="0" hangingPunct="1">
              <a:lnSpc>
                <a:spcPct val="100000"/>
              </a:lnSpc>
              <a:spcBef>
                <a:spcPts val="469"/>
              </a:spcBef>
              <a:spcAft>
                <a:spcPts val="469"/>
              </a:spcAft>
              <a:buClr>
                <a:srgbClr val="039A9A"/>
              </a:buClr>
              <a:buSzTx/>
              <a:buFontTx/>
              <a:buNone/>
              <a:tabLst/>
              <a:defRPr/>
            </a:pPr>
            <a:r>
              <a:rPr kumimoji="0" lang="de-DE" sz="3000" b="0" i="0" u="none" strike="noStrike" kern="1200" cap="none" spc="0" normalizeH="0" baseline="0" noProof="0">
                <a:ln>
                  <a:noFill/>
                </a:ln>
                <a:solidFill>
                  <a:prstClr val="black"/>
                </a:solidFill>
                <a:effectLst/>
                <a:uLnTx/>
                <a:uFillTx/>
                <a:latin typeface="Segoe UI"/>
                <a:ea typeface="+mn-ea"/>
                <a:cs typeface="+mn-cs"/>
              </a:rPr>
              <a:t>❗</a:t>
            </a:r>
          </a:p>
        </p:txBody>
      </p:sp>
      <p:sp>
        <p:nvSpPr>
          <p:cNvPr id="9" name="Textfeld 8">
            <a:extLst>
              <a:ext uri="{FF2B5EF4-FFF2-40B4-BE49-F238E27FC236}">
                <a16:creationId xmlns:a16="http://schemas.microsoft.com/office/drawing/2014/main" id="{F01864A0-73C5-0024-581E-21C03ADF9667}"/>
              </a:ext>
            </a:extLst>
          </p:cNvPr>
          <p:cNvSpPr txBox="1"/>
          <p:nvPr/>
        </p:nvSpPr>
        <p:spPr bwMode="gray">
          <a:xfrm>
            <a:off x="1292751" y="4423832"/>
            <a:ext cx="498090" cy="467590"/>
          </a:xfrm>
          <a:prstGeom prst="rect">
            <a:avLst/>
          </a:prstGeom>
          <a:noFill/>
        </p:spPr>
        <p:txBody>
          <a:bodyPr wrap="none" lIns="0" tIns="0" rIns="0" bIns="0" rtlCol="0">
            <a:noAutofit/>
          </a:bodyPr>
          <a:lstStyle/>
          <a:p>
            <a:pPr marL="0" marR="0" lvl="0" indent="0" algn="ctr" defTabSz="428625" rtl="0" eaLnBrk="1" fontAlgn="auto" latinLnBrk="0" hangingPunct="1">
              <a:lnSpc>
                <a:spcPct val="100000"/>
              </a:lnSpc>
              <a:spcBef>
                <a:spcPts val="469"/>
              </a:spcBef>
              <a:spcAft>
                <a:spcPts val="469"/>
              </a:spcAft>
              <a:buClr>
                <a:srgbClr val="039A9A"/>
              </a:buClr>
              <a:buSzTx/>
              <a:buFontTx/>
              <a:buNone/>
              <a:tabLst/>
              <a:defRPr/>
            </a:pPr>
            <a:r>
              <a:rPr kumimoji="0" lang="de-DE" sz="3000" b="0" i="0" u="none" strike="noStrike" kern="1200" cap="none" spc="0" normalizeH="0" baseline="0" noProof="0">
                <a:ln>
                  <a:noFill/>
                </a:ln>
                <a:solidFill>
                  <a:prstClr val="black"/>
                </a:solidFill>
                <a:effectLst/>
                <a:uLnTx/>
                <a:uFillTx/>
                <a:latin typeface="Segoe UI"/>
                <a:ea typeface="+mn-ea"/>
                <a:cs typeface="+mn-cs"/>
              </a:rPr>
              <a:t>💬</a:t>
            </a:r>
          </a:p>
        </p:txBody>
      </p:sp>
      <p:sp>
        <p:nvSpPr>
          <p:cNvPr id="10" name="Textfeld 9">
            <a:extLst>
              <a:ext uri="{FF2B5EF4-FFF2-40B4-BE49-F238E27FC236}">
                <a16:creationId xmlns:a16="http://schemas.microsoft.com/office/drawing/2014/main" id="{75A09335-C1E0-A48B-2596-C51AA09B0DEE}"/>
              </a:ext>
            </a:extLst>
          </p:cNvPr>
          <p:cNvSpPr txBox="1"/>
          <p:nvPr/>
        </p:nvSpPr>
        <p:spPr bwMode="gray">
          <a:xfrm>
            <a:off x="1292751" y="2385288"/>
            <a:ext cx="498090" cy="467590"/>
          </a:xfrm>
          <a:prstGeom prst="rect">
            <a:avLst/>
          </a:prstGeom>
          <a:noFill/>
        </p:spPr>
        <p:txBody>
          <a:bodyPr wrap="none" lIns="0" tIns="0" rIns="0" bIns="0" rtlCol="0">
            <a:noAutofit/>
          </a:bodyPr>
          <a:lstStyle/>
          <a:p>
            <a:pPr marL="0" marR="0" lvl="0" indent="0" algn="ctr" defTabSz="428625" rtl="0" eaLnBrk="1" fontAlgn="auto" latinLnBrk="0" hangingPunct="1">
              <a:lnSpc>
                <a:spcPct val="100000"/>
              </a:lnSpc>
              <a:spcBef>
                <a:spcPts val="469"/>
              </a:spcBef>
              <a:spcAft>
                <a:spcPts val="469"/>
              </a:spcAft>
              <a:buClr>
                <a:srgbClr val="039A9A"/>
              </a:buClr>
              <a:buSzTx/>
              <a:buFontTx/>
              <a:buNone/>
              <a:tabLst/>
              <a:defRPr/>
            </a:pPr>
            <a:r>
              <a:rPr kumimoji="0" lang="de-DE" sz="30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1" name="Textfeld 10">
            <a:extLst>
              <a:ext uri="{FF2B5EF4-FFF2-40B4-BE49-F238E27FC236}">
                <a16:creationId xmlns:a16="http://schemas.microsoft.com/office/drawing/2014/main" id="{E3813E84-90D6-AF91-622F-42D80BE68B36}"/>
              </a:ext>
            </a:extLst>
          </p:cNvPr>
          <p:cNvSpPr txBox="1"/>
          <p:nvPr/>
        </p:nvSpPr>
        <p:spPr bwMode="gray">
          <a:xfrm>
            <a:off x="794661" y="5442044"/>
            <a:ext cx="498090" cy="467590"/>
          </a:xfrm>
          <a:prstGeom prst="rect">
            <a:avLst/>
          </a:prstGeom>
          <a:noFill/>
        </p:spPr>
        <p:txBody>
          <a:bodyPr wrap="none" lIns="0" tIns="0" rIns="0" bIns="0" rtlCol="0">
            <a:noAutofit/>
          </a:bodyPr>
          <a:lstStyle/>
          <a:p>
            <a:pPr marL="0" marR="0" lvl="0" indent="0" algn="ctr" defTabSz="428625" rtl="0" eaLnBrk="1" fontAlgn="auto" latinLnBrk="0" hangingPunct="1">
              <a:lnSpc>
                <a:spcPct val="100000"/>
              </a:lnSpc>
              <a:spcBef>
                <a:spcPts val="469"/>
              </a:spcBef>
              <a:spcAft>
                <a:spcPts val="469"/>
              </a:spcAft>
              <a:buClr>
                <a:srgbClr val="039A9A"/>
              </a:buClr>
              <a:buSzTx/>
              <a:buFontTx/>
              <a:buNone/>
              <a:tabLst/>
              <a:defRPr/>
            </a:pPr>
            <a:r>
              <a:rPr kumimoji="0" lang="de-DE" sz="30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4" name="Freeform 18">
            <a:extLst>
              <a:ext uri="{FF2B5EF4-FFF2-40B4-BE49-F238E27FC236}">
                <a16:creationId xmlns:a16="http://schemas.microsoft.com/office/drawing/2014/main" id="{4F1C084B-A3F9-0722-63B2-00E60559A460}"/>
              </a:ext>
            </a:extLst>
          </p:cNvPr>
          <p:cNvSpPr/>
          <p:nvPr/>
        </p:nvSpPr>
        <p:spPr>
          <a:xfrm flipH="1">
            <a:off x="9327829" y="1624825"/>
            <a:ext cx="2293988" cy="4014479"/>
          </a:xfrm>
          <a:custGeom>
            <a:avLst/>
            <a:gdLst/>
            <a:ahLst/>
            <a:cxnLst/>
            <a:rect l="l" t="t" r="r" b="b"/>
            <a:pathLst>
              <a:path w="3225920" h="5645361">
                <a:moveTo>
                  <a:pt x="3225921" y="0"/>
                </a:moveTo>
                <a:lnTo>
                  <a:pt x="0" y="0"/>
                </a:lnTo>
                <a:lnTo>
                  <a:pt x="0" y="5645360"/>
                </a:lnTo>
                <a:lnTo>
                  <a:pt x="3225921" y="5645360"/>
                </a:lnTo>
                <a:lnTo>
                  <a:pt x="3225921" y="0"/>
                </a:lnTo>
                <a:close/>
              </a:path>
            </a:pathLst>
          </a:custGeom>
          <a:blipFill>
            <a:blip r:embed="rId8"/>
            <a:stretch>
              <a:fillRect/>
            </a:stretch>
          </a:blipFill>
        </p:spPr>
        <p:txBody>
          <a:bodyPr/>
          <a:lstStyle/>
          <a:p>
            <a:endParaRPr lang="de-DE" dirty="0"/>
          </a:p>
        </p:txBody>
      </p:sp>
    </p:spTree>
    <p:extLst>
      <p:ext uri="{BB962C8B-B14F-4D97-AF65-F5344CB8AC3E}">
        <p14:creationId xmlns:p14="http://schemas.microsoft.com/office/powerpoint/2010/main" val="292690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854F58-A409-9FA9-EAE5-F749D1500A74}"/>
              </a:ext>
            </a:extLst>
          </p:cNvPr>
          <p:cNvSpPr>
            <a:spLocks noGrp="1"/>
          </p:cNvSpPr>
          <p:nvPr>
            <p:ph type="title"/>
          </p:nvPr>
        </p:nvSpPr>
        <p:spPr/>
        <p:txBody>
          <a:bodyPr/>
          <a:lstStyle/>
          <a:p>
            <a:r>
              <a:rPr lang="de-DE" sz="2800" dirty="0"/>
              <a:t>Warum lernen mit (generative) KI umzugehen?</a:t>
            </a:r>
            <a:endParaRPr lang="de-DE" dirty="0"/>
          </a:p>
        </p:txBody>
      </p:sp>
      <p:sp>
        <p:nvSpPr>
          <p:cNvPr id="3" name="Datumsplatzhalter 2">
            <a:extLst>
              <a:ext uri="{FF2B5EF4-FFF2-40B4-BE49-F238E27FC236}">
                <a16:creationId xmlns:a16="http://schemas.microsoft.com/office/drawing/2014/main" id="{B7E24C2C-9D7F-C351-95DF-F2256D60CAEB}"/>
              </a:ext>
            </a:extLst>
          </p:cNvPr>
          <p:cNvSpPr>
            <a:spLocks noGrp="1"/>
          </p:cNvSpPr>
          <p:nvPr>
            <p:ph type="dt" sz="half" idx="10"/>
          </p:nvPr>
        </p:nvSpPr>
        <p:spPr/>
        <p:txBody>
          <a:bodyPr/>
          <a:lstStyle/>
          <a:p>
            <a:fld id="{4B8B0CE3-34C3-410F-BCA9-50B80F1A31CB}" type="datetime1">
              <a:rPr lang="de-DE" smtClean="0"/>
              <a:t>17.11.2024</a:t>
            </a:fld>
            <a:endParaRPr lang="de-DE"/>
          </a:p>
        </p:txBody>
      </p:sp>
      <p:sp>
        <p:nvSpPr>
          <p:cNvPr id="4" name="Textplatzhalter 3">
            <a:extLst>
              <a:ext uri="{FF2B5EF4-FFF2-40B4-BE49-F238E27FC236}">
                <a16:creationId xmlns:a16="http://schemas.microsoft.com/office/drawing/2014/main" id="{1F6DD41A-D8B6-DD33-F96D-2F94FC6DD02C}"/>
              </a:ext>
            </a:extLst>
          </p:cNvPr>
          <p:cNvSpPr>
            <a:spLocks noGrp="1"/>
          </p:cNvSpPr>
          <p:nvPr>
            <p:ph type="body" sz="quarter" idx="13"/>
          </p:nvPr>
        </p:nvSpPr>
        <p:spPr/>
        <p:txBody>
          <a:bodyPr/>
          <a:lstStyle/>
          <a:p>
            <a:pPr marL="0" marR="0" lvl="0" indent="0" algn="l" defTabSz="428638" rtl="0" eaLnBrk="1" fontAlgn="auto" latinLnBrk="0" hangingPunct="1">
              <a:lnSpc>
                <a:spcPct val="100000"/>
              </a:lnSpc>
              <a:spcBef>
                <a:spcPts val="0"/>
              </a:spcBef>
              <a:spcAft>
                <a:spcPts val="0"/>
              </a:spcAft>
              <a:buClrTx/>
              <a:buSzTx/>
              <a:buFontTx/>
              <a:buNone/>
              <a:tabLst/>
              <a:defRPr/>
            </a:pPr>
            <a:r>
              <a:rPr kumimoji="0" lang="de-DE" sz="2200" b="0" u="none" strike="noStrike" kern="1200" cap="none" spc="0" normalizeH="0" baseline="0" noProof="0" dirty="0">
                <a:ln>
                  <a:noFill/>
                </a:ln>
                <a:effectLst/>
                <a:uLnTx/>
                <a:uFillTx/>
                <a:latin typeface="Segoe UI"/>
                <a:ea typeface="+mn-ea"/>
                <a:cs typeface="+mn-cs"/>
              </a:rPr>
              <a:t>Zum ersten Mal in unserer Geschichte stehen 8 Milliarden Menschen zeitgleich am Startblock einer Revolution! </a:t>
            </a:r>
          </a:p>
          <a:p>
            <a:pPr marL="0" marR="0" lvl="0" indent="0" algn="l" defTabSz="428638" rtl="0" eaLnBrk="1" fontAlgn="auto" latinLnBrk="0" hangingPunct="1">
              <a:lnSpc>
                <a:spcPct val="100000"/>
              </a:lnSpc>
              <a:spcBef>
                <a:spcPts val="0"/>
              </a:spcBef>
              <a:spcAft>
                <a:spcPts val="0"/>
              </a:spcAft>
              <a:buClrTx/>
              <a:buSzTx/>
              <a:buFontTx/>
              <a:buNone/>
              <a:tabLst/>
              <a:defRPr/>
            </a:pPr>
            <a:br>
              <a:rPr kumimoji="0" lang="de-DE" sz="2200" b="0" u="none" strike="noStrike" kern="1200" cap="none" spc="0" normalizeH="0" baseline="0" noProof="0" dirty="0">
                <a:ln>
                  <a:noFill/>
                </a:ln>
                <a:effectLst/>
                <a:uLnTx/>
                <a:uFillTx/>
                <a:latin typeface="Segoe UI"/>
                <a:ea typeface="+mn-ea"/>
                <a:cs typeface="+mn-cs"/>
              </a:rPr>
            </a:br>
            <a:r>
              <a:rPr kumimoji="0" lang="de-DE" sz="2200" b="0" u="none" strike="noStrike" kern="1200" cap="none" spc="0" normalizeH="0" baseline="0" noProof="0" dirty="0">
                <a:ln>
                  <a:noFill/>
                </a:ln>
                <a:effectLst/>
                <a:uLnTx/>
                <a:uFillTx/>
                <a:latin typeface="Segoe UI"/>
                <a:ea typeface="+mn-ea"/>
                <a:cs typeface="+mn-cs"/>
              </a:rPr>
              <a:t>KI setzt sich gerade in allen Lebensbereichen durch – unabhängig von ethischen Betrachtungen... </a:t>
            </a:r>
          </a:p>
          <a:p>
            <a:pPr marL="0" marR="0" lvl="0" indent="0" algn="l" defTabSz="428638" rtl="0" eaLnBrk="1" fontAlgn="auto" latinLnBrk="0" hangingPunct="1">
              <a:lnSpc>
                <a:spcPct val="100000"/>
              </a:lnSpc>
              <a:spcBef>
                <a:spcPts val="0"/>
              </a:spcBef>
              <a:spcAft>
                <a:spcPts val="0"/>
              </a:spcAft>
              <a:buClrTx/>
              <a:buSzTx/>
              <a:buFontTx/>
              <a:buNone/>
              <a:tabLst/>
              <a:defRPr/>
            </a:pPr>
            <a:endParaRPr kumimoji="0" lang="de-DE" sz="2200" b="0" i="0" u="none" strike="noStrike" kern="1200" cap="none" spc="0" normalizeH="0" baseline="0" noProof="0" dirty="0">
              <a:ln>
                <a:noFill/>
              </a:ln>
              <a:effectLst/>
              <a:uLnTx/>
              <a:uFillTx/>
              <a:latin typeface="Segoe UI"/>
              <a:ea typeface="+mn-ea"/>
              <a:cs typeface="+mn-cs"/>
            </a:endParaRPr>
          </a:p>
          <a:p>
            <a:pPr marL="0" marR="0" lvl="0" indent="0" algn="l" defTabSz="428638" rtl="0" eaLnBrk="1" fontAlgn="auto" latinLnBrk="0" hangingPunct="1">
              <a:lnSpc>
                <a:spcPct val="100000"/>
              </a:lnSpc>
              <a:spcBef>
                <a:spcPts val="0"/>
              </a:spcBef>
              <a:spcAft>
                <a:spcPts val="0"/>
              </a:spcAft>
              <a:buClrTx/>
              <a:buSzTx/>
              <a:buFontTx/>
              <a:buNone/>
              <a:tabLst/>
              <a:defRPr/>
            </a:pPr>
            <a:r>
              <a:rPr kumimoji="0" lang="de-DE" sz="2200" b="1" i="0" u="none" strike="noStrike" kern="1200" cap="none" spc="0" normalizeH="0" baseline="0" noProof="0" dirty="0">
                <a:ln>
                  <a:noFill/>
                </a:ln>
                <a:effectLst/>
                <a:uLnTx/>
                <a:uFillTx/>
                <a:latin typeface="Segoe UI"/>
                <a:ea typeface="+mn-ea"/>
                <a:cs typeface="+mn-cs"/>
              </a:rPr>
              <a:t>Fakt: </a:t>
            </a:r>
          </a:p>
          <a:p>
            <a:pPr marL="0" marR="0" lvl="0" indent="0" algn="l" defTabSz="428638" rtl="0" eaLnBrk="1" fontAlgn="auto" latinLnBrk="0" hangingPunct="1">
              <a:lnSpc>
                <a:spcPct val="100000"/>
              </a:lnSpc>
              <a:spcBef>
                <a:spcPts val="0"/>
              </a:spcBef>
              <a:spcAft>
                <a:spcPts val="0"/>
              </a:spcAft>
              <a:buClrTx/>
              <a:buSzTx/>
              <a:buFontTx/>
              <a:buNone/>
              <a:tabLst/>
              <a:defRPr/>
            </a:pPr>
            <a:r>
              <a:rPr kumimoji="0" lang="de-DE" sz="2200" b="1" i="0" u="none" strike="noStrike" kern="1200" cap="none" spc="0" normalizeH="0" baseline="0" noProof="0" dirty="0">
                <a:ln>
                  <a:noFill/>
                </a:ln>
                <a:effectLst/>
                <a:uLnTx/>
                <a:uFillTx/>
                <a:latin typeface="Segoe UI"/>
                <a:ea typeface="+mn-ea"/>
                <a:cs typeface="+mn-cs"/>
              </a:rPr>
              <a:t>KI ist kein Trend </a:t>
            </a:r>
            <a:r>
              <a:rPr kumimoji="0" lang="de-DE" sz="2200" b="0" i="0" u="none" strike="noStrike" kern="1200" cap="none" spc="0" normalizeH="0" baseline="0" noProof="0" dirty="0">
                <a:ln>
                  <a:noFill/>
                </a:ln>
                <a:effectLst/>
                <a:uLnTx/>
                <a:uFillTx/>
                <a:latin typeface="Segoe UI"/>
                <a:ea typeface="+mn-ea"/>
                <a:cs typeface="+mn-cs"/>
              </a:rPr>
              <a:t>– </a:t>
            </a:r>
            <a:r>
              <a:rPr kumimoji="0" lang="de-DE" sz="2200" b="1" i="0" u="none" strike="noStrike" kern="1200" cap="none" spc="0" normalizeH="0" baseline="0" noProof="0" dirty="0">
                <a:ln>
                  <a:noFill/>
                </a:ln>
                <a:effectLst/>
                <a:uLnTx/>
                <a:uFillTx/>
                <a:latin typeface="Segoe UI"/>
                <a:ea typeface="+mn-ea"/>
                <a:cs typeface="+mn-cs"/>
              </a:rPr>
              <a:t>KI ist ein Selbstverständnis!</a:t>
            </a:r>
            <a:endParaRPr kumimoji="0" lang="de-DE" sz="2200" b="0" i="0" u="none" strike="noStrike" kern="1200" cap="none" spc="0" normalizeH="0" baseline="0" noProof="0" dirty="0">
              <a:ln>
                <a:noFill/>
              </a:ln>
              <a:effectLst/>
              <a:uLnTx/>
              <a:uFillTx/>
              <a:latin typeface="Segoe UI"/>
              <a:ea typeface="+mn-ea"/>
              <a:cs typeface="+mn-cs"/>
            </a:endParaRPr>
          </a:p>
          <a:p>
            <a:endParaRPr lang="de-DE" dirty="0"/>
          </a:p>
        </p:txBody>
      </p:sp>
      <p:sp>
        <p:nvSpPr>
          <p:cNvPr id="5" name="Textplatzhalter 4">
            <a:extLst>
              <a:ext uri="{FF2B5EF4-FFF2-40B4-BE49-F238E27FC236}">
                <a16:creationId xmlns:a16="http://schemas.microsoft.com/office/drawing/2014/main" id="{9B20BF3D-8A23-FAC5-BB9A-99591F7F1582}"/>
              </a:ext>
            </a:extLst>
          </p:cNvPr>
          <p:cNvSpPr>
            <a:spLocks noGrp="1"/>
          </p:cNvSpPr>
          <p:nvPr>
            <p:ph type="body" sz="quarter" idx="14"/>
          </p:nvPr>
        </p:nvSpPr>
        <p:spPr/>
        <p:txBody>
          <a:bodyPr/>
          <a:lstStyle/>
          <a:p>
            <a:pPr defTabSz="428638">
              <a:spcBef>
                <a:spcPts val="0"/>
              </a:spcBef>
              <a:spcAft>
                <a:spcPts val="0"/>
              </a:spcAft>
              <a:defRPr/>
            </a:pPr>
            <a:r>
              <a:rPr lang="de-DE" sz="2200" b="1" dirty="0"/>
              <a:t>KI zu nutzen, wird sein… </a:t>
            </a:r>
          </a:p>
          <a:p>
            <a:pPr defTabSz="428638">
              <a:spcBef>
                <a:spcPts val="0"/>
              </a:spcBef>
              <a:spcAft>
                <a:spcPts val="0"/>
              </a:spcAft>
              <a:defRPr/>
            </a:pPr>
            <a:endParaRPr lang="de-DE" sz="2200" b="1" dirty="0"/>
          </a:p>
          <a:p>
            <a:pPr marL="0" marR="0" lvl="0" indent="0" algn="l" defTabSz="428638" rtl="0" eaLnBrk="1" fontAlgn="auto" latinLnBrk="0" hangingPunct="1">
              <a:lnSpc>
                <a:spcPct val="100000"/>
              </a:lnSpc>
              <a:spcBef>
                <a:spcPts val="0"/>
              </a:spcBef>
              <a:spcAft>
                <a:spcPts val="0"/>
              </a:spcAft>
              <a:buClrTx/>
              <a:buSzTx/>
              <a:buFontTx/>
              <a:buNone/>
              <a:tabLst/>
              <a:defRPr/>
            </a:pPr>
            <a:endParaRPr lang="de-DE" sz="2200" b="1" dirty="0"/>
          </a:p>
          <a:p>
            <a:pPr marL="0" marR="0" lvl="0" indent="0" algn="l" defTabSz="428638" rtl="0" eaLnBrk="1" fontAlgn="auto" latinLnBrk="0" hangingPunct="1">
              <a:lnSpc>
                <a:spcPct val="100000"/>
              </a:lnSpc>
              <a:spcBef>
                <a:spcPts val="0"/>
              </a:spcBef>
              <a:spcAft>
                <a:spcPts val="0"/>
              </a:spcAft>
              <a:buClrTx/>
              <a:buSzTx/>
              <a:buFontTx/>
              <a:buNone/>
              <a:tabLst/>
              <a:defRPr/>
            </a:pPr>
            <a:endParaRPr kumimoji="0" lang="de-DE" sz="2200" b="1" i="0" u="none" strike="noStrike" kern="1200" cap="none" spc="0" normalizeH="0" baseline="0" noProof="0" dirty="0">
              <a:ln>
                <a:noFill/>
              </a:ln>
              <a:effectLst/>
              <a:uLnTx/>
              <a:uFillTx/>
            </a:endParaRPr>
          </a:p>
          <a:p>
            <a:pPr marL="0" marR="0" lvl="0" indent="0" algn="l" defTabSz="428638" rtl="0" eaLnBrk="1" fontAlgn="auto" latinLnBrk="0" hangingPunct="1">
              <a:lnSpc>
                <a:spcPct val="100000"/>
              </a:lnSpc>
              <a:spcBef>
                <a:spcPts val="0"/>
              </a:spcBef>
              <a:spcAft>
                <a:spcPts val="0"/>
              </a:spcAft>
              <a:buClrTx/>
              <a:buSzTx/>
              <a:buFontTx/>
              <a:buNone/>
              <a:tabLst/>
              <a:defRPr/>
            </a:pPr>
            <a:endParaRPr lang="de-DE" sz="2200" b="1" dirty="0"/>
          </a:p>
          <a:p>
            <a:pPr marL="0" marR="0" lvl="0" indent="0" algn="l" defTabSz="428638" rtl="0" eaLnBrk="1" fontAlgn="auto" latinLnBrk="0" hangingPunct="1">
              <a:lnSpc>
                <a:spcPct val="100000"/>
              </a:lnSpc>
              <a:spcBef>
                <a:spcPts val="0"/>
              </a:spcBef>
              <a:spcAft>
                <a:spcPts val="0"/>
              </a:spcAft>
              <a:buClrTx/>
              <a:buSzTx/>
              <a:buFontTx/>
              <a:buNone/>
              <a:tabLst/>
              <a:defRPr/>
            </a:pPr>
            <a:endParaRPr lang="de-DE" sz="2200" b="1" dirty="0"/>
          </a:p>
          <a:p>
            <a:pPr marL="0" marR="0" lvl="0" indent="0" algn="l" defTabSz="428638" rtl="0" eaLnBrk="1" fontAlgn="auto" latinLnBrk="0" hangingPunct="1">
              <a:lnSpc>
                <a:spcPct val="100000"/>
              </a:lnSpc>
              <a:spcBef>
                <a:spcPts val="0"/>
              </a:spcBef>
              <a:spcAft>
                <a:spcPts val="0"/>
              </a:spcAft>
              <a:buClrTx/>
              <a:buSzTx/>
              <a:buFontTx/>
              <a:buNone/>
              <a:tabLst/>
              <a:defRPr/>
            </a:pPr>
            <a:endParaRPr kumimoji="0" lang="de-DE" sz="2200" b="1" i="0" u="none" strike="noStrike" kern="1200" cap="none" spc="0" normalizeH="0" baseline="0" noProof="0" dirty="0">
              <a:ln>
                <a:noFill/>
              </a:ln>
              <a:effectLst/>
              <a:uLnTx/>
              <a:uFillTx/>
            </a:endParaRPr>
          </a:p>
          <a:p>
            <a:pPr marL="0" marR="0" lvl="0" indent="0" algn="l" defTabSz="428638" rtl="0" eaLnBrk="1" fontAlgn="auto" latinLnBrk="0" hangingPunct="1">
              <a:lnSpc>
                <a:spcPct val="100000"/>
              </a:lnSpc>
              <a:spcBef>
                <a:spcPts val="0"/>
              </a:spcBef>
              <a:spcAft>
                <a:spcPts val="0"/>
              </a:spcAft>
              <a:buClrTx/>
              <a:buSzTx/>
              <a:buFontTx/>
              <a:buNone/>
              <a:tabLst/>
              <a:defRPr/>
            </a:pPr>
            <a:r>
              <a:rPr kumimoji="0" lang="de-DE" sz="2200" b="1" i="0" u="none" strike="noStrike" kern="1200" cap="none" spc="0" normalizeH="0" baseline="0" noProof="0" dirty="0">
                <a:ln>
                  <a:noFill/>
                </a:ln>
                <a:effectLst/>
                <a:uLnTx/>
                <a:uFillTx/>
              </a:rPr>
              <a:t>wie Rad fahren, telefonieren oder das Licht einzuschalten.</a:t>
            </a:r>
          </a:p>
          <a:p>
            <a:endParaRPr lang="de-DE" sz="2200" dirty="0"/>
          </a:p>
        </p:txBody>
      </p:sp>
      <p:sp>
        <p:nvSpPr>
          <p:cNvPr id="6" name="Foliennummernplatzhalter 5">
            <a:extLst>
              <a:ext uri="{FF2B5EF4-FFF2-40B4-BE49-F238E27FC236}">
                <a16:creationId xmlns:a16="http://schemas.microsoft.com/office/drawing/2014/main" id="{CEC303B8-1AC1-C154-F1C6-47004042DAA5}"/>
              </a:ext>
            </a:extLst>
          </p:cNvPr>
          <p:cNvSpPr>
            <a:spLocks noGrp="1"/>
          </p:cNvSpPr>
          <p:nvPr>
            <p:ph type="sldNum" sz="quarter" idx="12"/>
          </p:nvPr>
        </p:nvSpPr>
        <p:spPr/>
        <p:txBody>
          <a:bodyPr/>
          <a:lstStyle/>
          <a:p>
            <a:fld id="{D612FFA8-16F3-4D16-935C-858579C7B661}" type="slidenum">
              <a:rPr lang="de-DE" smtClean="0"/>
              <a:pPr/>
              <a:t>2</a:t>
            </a:fld>
            <a:endParaRPr lang="de-DE"/>
          </a:p>
        </p:txBody>
      </p:sp>
      <p:grpSp>
        <p:nvGrpSpPr>
          <p:cNvPr id="14" name="Gruppieren 13">
            <a:extLst>
              <a:ext uri="{FF2B5EF4-FFF2-40B4-BE49-F238E27FC236}">
                <a16:creationId xmlns:a16="http://schemas.microsoft.com/office/drawing/2014/main" id="{28B5C583-CE32-CA4A-98CB-75B04CBF9082}"/>
              </a:ext>
            </a:extLst>
          </p:cNvPr>
          <p:cNvGrpSpPr/>
          <p:nvPr/>
        </p:nvGrpSpPr>
        <p:grpSpPr>
          <a:xfrm>
            <a:off x="6334669" y="2392724"/>
            <a:ext cx="4007398" cy="1125614"/>
            <a:chOff x="6334669" y="2392724"/>
            <a:chExt cx="4007398" cy="1125614"/>
          </a:xfrm>
        </p:grpSpPr>
        <p:pic>
          <p:nvPicPr>
            <p:cNvPr id="7" name="Grafik 6" descr="Radfahren mit einfarbiger Füllung">
              <a:extLst>
                <a:ext uri="{FF2B5EF4-FFF2-40B4-BE49-F238E27FC236}">
                  <a16:creationId xmlns:a16="http://schemas.microsoft.com/office/drawing/2014/main" id="{A349981C-359B-42BB-E989-74628849C4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669" y="2392724"/>
              <a:ext cx="1125614" cy="1125614"/>
            </a:xfrm>
            <a:prstGeom prst="rect">
              <a:avLst/>
            </a:prstGeom>
          </p:spPr>
        </p:pic>
        <p:pic>
          <p:nvPicPr>
            <p:cNvPr id="11" name="Grafik 10" descr="Freisprechanlage mit einfarbiger Füllung">
              <a:extLst>
                <a:ext uri="{FF2B5EF4-FFF2-40B4-BE49-F238E27FC236}">
                  <a16:creationId xmlns:a16="http://schemas.microsoft.com/office/drawing/2014/main" id="{F162F2F7-947D-79F1-CFDE-A54359566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75561" y="2392724"/>
              <a:ext cx="1125614" cy="1125614"/>
            </a:xfrm>
            <a:prstGeom prst="rect">
              <a:avLst/>
            </a:prstGeom>
          </p:spPr>
        </p:pic>
        <p:pic>
          <p:nvPicPr>
            <p:cNvPr id="13" name="Grafik 12" descr="Lichter an mit einfarbiger Füllung">
              <a:extLst>
                <a:ext uri="{FF2B5EF4-FFF2-40B4-BE49-F238E27FC236}">
                  <a16:creationId xmlns:a16="http://schemas.microsoft.com/office/drawing/2014/main" id="{0613CD50-FBC2-E234-7919-DA33BB6E9F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6453" y="2392724"/>
              <a:ext cx="1125614" cy="1125614"/>
            </a:xfrm>
            <a:prstGeom prst="rect">
              <a:avLst/>
            </a:prstGeom>
          </p:spPr>
        </p:pic>
      </p:grpSp>
    </p:spTree>
    <p:extLst>
      <p:ext uri="{BB962C8B-B14F-4D97-AF65-F5344CB8AC3E}">
        <p14:creationId xmlns:p14="http://schemas.microsoft.com/office/powerpoint/2010/main" val="345745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8FB9015-9C13-0323-80B3-77796D09F913}"/>
              </a:ext>
            </a:extLst>
          </p:cNvPr>
          <p:cNvSpPr>
            <a:spLocks noGrp="1"/>
          </p:cNvSpPr>
          <p:nvPr>
            <p:ph type="dt" sz="half" idx="10"/>
          </p:nvPr>
        </p:nvSpPr>
        <p:spPr/>
        <p:txBody>
          <a:bodyPr/>
          <a:lstStyle/>
          <a:p>
            <a:fld id="{608FAE28-500F-4BCD-967F-257443F119FF}" type="datetime1">
              <a:rPr lang="de-DE" smtClean="0"/>
              <a:t>17.11.2024</a:t>
            </a:fld>
            <a:endParaRPr lang="de-DE"/>
          </a:p>
        </p:txBody>
      </p:sp>
      <p:sp>
        <p:nvSpPr>
          <p:cNvPr id="5" name="Foliennummernplatzhalter 4">
            <a:extLst>
              <a:ext uri="{FF2B5EF4-FFF2-40B4-BE49-F238E27FC236}">
                <a16:creationId xmlns:a16="http://schemas.microsoft.com/office/drawing/2014/main" id="{0482D163-3D29-9441-01AD-A3F0691491BE}"/>
              </a:ext>
            </a:extLst>
          </p:cNvPr>
          <p:cNvSpPr>
            <a:spLocks noGrp="1"/>
          </p:cNvSpPr>
          <p:nvPr>
            <p:ph type="sldNum" sz="quarter" idx="12"/>
          </p:nvPr>
        </p:nvSpPr>
        <p:spPr/>
        <p:txBody>
          <a:bodyPr/>
          <a:lstStyle/>
          <a:p>
            <a:fld id="{D612FFA8-16F3-4D16-935C-858579C7B661}" type="slidenum">
              <a:rPr lang="de-DE" smtClean="0"/>
              <a:pPr/>
              <a:t>20</a:t>
            </a:fld>
            <a:endParaRPr lang="de-DE"/>
          </a:p>
        </p:txBody>
      </p:sp>
      <p:sp>
        <p:nvSpPr>
          <p:cNvPr id="12" name="Rechteck 11">
            <a:extLst>
              <a:ext uri="{FF2B5EF4-FFF2-40B4-BE49-F238E27FC236}">
                <a16:creationId xmlns:a16="http://schemas.microsoft.com/office/drawing/2014/main" id="{779AA25F-2F20-D00B-0E98-5E6959B75F09}"/>
              </a:ext>
            </a:extLst>
          </p:cNvPr>
          <p:cNvSpPr/>
          <p:nvPr/>
        </p:nvSpPr>
        <p:spPr bwMode="gray">
          <a:xfrm>
            <a:off x="148616" y="170891"/>
            <a:ext cx="4255217" cy="6247864"/>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t" anchorCtr="0"/>
          <a:lstStyle/>
          <a:p>
            <a:pPr marL="0" indent="0" algn="l">
              <a:spcBef>
                <a:spcPts val="500"/>
              </a:spcBef>
              <a:spcAft>
                <a:spcPts val="500"/>
              </a:spcAft>
              <a:buFont typeface="Wingdings" panose="05000000000000000000" pitchFamily="2" charset="2"/>
              <a:buNone/>
            </a:pPr>
            <a:endParaRPr lang="de-DE" sz="1600" dirty="0" err="1"/>
          </a:p>
        </p:txBody>
      </p:sp>
      <p:sp>
        <p:nvSpPr>
          <p:cNvPr id="11" name="Textfeld 10">
            <a:extLst>
              <a:ext uri="{FF2B5EF4-FFF2-40B4-BE49-F238E27FC236}">
                <a16:creationId xmlns:a16="http://schemas.microsoft.com/office/drawing/2014/main" id="{EF51577E-2ADE-EF7A-96DB-C92C6F0028D0}"/>
              </a:ext>
            </a:extLst>
          </p:cNvPr>
          <p:cNvSpPr txBox="1"/>
          <p:nvPr/>
        </p:nvSpPr>
        <p:spPr bwMode="gray">
          <a:xfrm>
            <a:off x="273269" y="170891"/>
            <a:ext cx="4004441" cy="6370975"/>
          </a:xfrm>
          <a:prstGeom prst="rect">
            <a:avLst/>
          </a:prstGeom>
          <a:noFill/>
        </p:spPr>
        <p:txBody>
          <a:bodyPr wrap="square">
            <a:spAutoFit/>
          </a:bodyPr>
          <a:lstStyle/>
          <a:p>
            <a:r>
              <a:rPr lang="de-DE" sz="1700" b="1" dirty="0">
                <a:solidFill>
                  <a:srgbClr val="4472C4"/>
                </a:solidFill>
                <a:effectLst/>
                <a:latin typeface="Segoe UI" panose="020B0502040204020203" pitchFamily="34" charset="0"/>
                <a:ea typeface="Times New Roman" panose="02020603050405020304" pitchFamily="18" charset="0"/>
              </a:rPr>
              <a:t>Du bist ein Student der Betriebswirtschaftslehre im zweiten Semester an der Technischen Hochschule in Nürnberg und absolvierst ein Praktikum in einer Kanzlei. Du kennst dich bereits in den Bereichen Steuern, Finanzbuchführung und Kostenrechnung gut aus und bist Neuem aufgeschlossen. </a:t>
            </a:r>
          </a:p>
          <a:p>
            <a:r>
              <a:rPr lang="de-DE" sz="1700" b="1" dirty="0">
                <a:solidFill>
                  <a:srgbClr val="40BBC8"/>
                </a:solidFill>
                <a:effectLst/>
                <a:latin typeface="Segoe UI" panose="020B0502040204020203" pitchFamily="34" charset="0"/>
                <a:ea typeface="Times New Roman" panose="02020603050405020304" pitchFamily="18" charset="0"/>
              </a:rPr>
              <a:t>Du möchtest deinen Chef Bernd in der Steuerkanzlei überzeugen, dass er die Möglichkeiten der KI in der Kanzlei zukünftig umsetzt. Insbesondere in dem Bereich Finanzbuchführung</a:t>
            </a:r>
            <a:r>
              <a:rPr lang="de-DE" sz="1700" b="1" dirty="0">
                <a:solidFill>
                  <a:srgbClr val="40BBC8"/>
                </a:solidFill>
                <a:latin typeface="Segoe UI" panose="020B0502040204020203" pitchFamily="34" charset="0"/>
              </a:rPr>
              <a:t>.</a:t>
            </a:r>
            <a:r>
              <a:rPr lang="de-DE" sz="1700" dirty="0">
                <a:effectLst/>
                <a:latin typeface="Segoe UI" panose="020B0502040204020203" pitchFamily="34" charset="0"/>
                <a:ea typeface="Times New Roman" panose="02020603050405020304" pitchFamily="18" charset="0"/>
              </a:rPr>
              <a:t> </a:t>
            </a:r>
          </a:p>
          <a:p>
            <a:r>
              <a:rPr lang="de-DE" sz="1700" b="1" dirty="0">
                <a:solidFill>
                  <a:srgbClr val="33CC33"/>
                </a:solidFill>
                <a:effectLst/>
                <a:latin typeface="Segoe UI" panose="020B0502040204020203" pitchFamily="34" charset="0"/>
                <a:ea typeface="Times New Roman" panose="02020603050405020304" pitchFamily="18" charset="0"/>
              </a:rPr>
              <a:t>Formuliere eine entsprechende Mail an deinen Chef.</a:t>
            </a:r>
            <a:r>
              <a:rPr lang="de-DE" sz="1700" b="1" dirty="0">
                <a:solidFill>
                  <a:srgbClr val="A9D18E"/>
                </a:solidFill>
                <a:effectLst/>
                <a:latin typeface="Segoe UI" panose="020B0502040204020203" pitchFamily="34" charset="0"/>
                <a:ea typeface="Times New Roman" panose="02020603050405020304" pitchFamily="18" charset="0"/>
              </a:rPr>
              <a:t> </a:t>
            </a:r>
          </a:p>
          <a:p>
            <a:r>
              <a:rPr lang="de-DE" sz="1700" b="1" dirty="0">
                <a:solidFill>
                  <a:srgbClr val="70AD47"/>
                </a:solidFill>
                <a:effectLst/>
                <a:latin typeface="Segoe UI" panose="020B0502040204020203" pitchFamily="34" charset="0"/>
                <a:ea typeface="Times New Roman" panose="02020603050405020304" pitchFamily="18" charset="0"/>
              </a:rPr>
              <a:t>Sei freundlich, sachlich und motiviert. Schreibe in der „Du-Form“. Maximale Länge des Textes, 30 Zeilen.</a:t>
            </a:r>
            <a:r>
              <a:rPr lang="de-DE" sz="1700" dirty="0">
                <a:solidFill>
                  <a:srgbClr val="70AD47"/>
                </a:solidFill>
                <a:effectLst/>
                <a:latin typeface="Segoe UI" panose="020B0502040204020203" pitchFamily="34" charset="0"/>
                <a:ea typeface="Times New Roman" panose="02020603050405020304" pitchFamily="18" charset="0"/>
              </a:rPr>
              <a:t> </a:t>
            </a:r>
          </a:p>
          <a:p>
            <a:r>
              <a:rPr lang="de-DE" sz="1700" b="1" dirty="0">
                <a:solidFill>
                  <a:srgbClr val="009900"/>
                </a:solidFill>
                <a:effectLst/>
                <a:latin typeface="Segoe UI" panose="020B0502040204020203" pitchFamily="34" charset="0"/>
                <a:ea typeface="Times New Roman" panose="02020603050405020304" pitchFamily="18" charset="0"/>
              </a:rPr>
              <a:t>Du arbeitest bereits in einer digitalen Kanzlei mit digitalen Mandanten.</a:t>
            </a:r>
            <a:endParaRPr lang="de-DE" sz="1700" dirty="0">
              <a:effectLst/>
              <a:latin typeface="Times New Roman" panose="02020603050405020304" pitchFamily="18" charset="0"/>
              <a:ea typeface="Times New Roman" panose="02020603050405020304" pitchFamily="18" charset="0"/>
            </a:endParaRPr>
          </a:p>
        </p:txBody>
      </p:sp>
      <p:grpSp>
        <p:nvGrpSpPr>
          <p:cNvPr id="13" name="Gruppieren 12">
            <a:extLst>
              <a:ext uri="{FF2B5EF4-FFF2-40B4-BE49-F238E27FC236}">
                <a16:creationId xmlns:a16="http://schemas.microsoft.com/office/drawing/2014/main" id="{632595DD-AF01-DC2F-5E8E-FEBE8A0C6097}"/>
              </a:ext>
            </a:extLst>
          </p:cNvPr>
          <p:cNvGrpSpPr/>
          <p:nvPr/>
        </p:nvGrpSpPr>
        <p:grpSpPr>
          <a:xfrm>
            <a:off x="4525453" y="1195983"/>
            <a:ext cx="7240899" cy="5145660"/>
            <a:chOff x="4467408" y="748878"/>
            <a:chExt cx="7240899" cy="5145660"/>
          </a:xfrm>
        </p:grpSpPr>
        <p:sp>
          <p:nvSpPr>
            <p:cNvPr id="14" name="Freihandform: Form 13">
              <a:extLst>
                <a:ext uri="{FF2B5EF4-FFF2-40B4-BE49-F238E27FC236}">
                  <a16:creationId xmlns:a16="http://schemas.microsoft.com/office/drawing/2014/main" id="{A7826714-0E91-57A3-F862-0AE5421B3CC2}"/>
                </a:ext>
              </a:extLst>
            </p:cNvPr>
            <p:cNvSpPr/>
            <p:nvPr/>
          </p:nvSpPr>
          <p:spPr>
            <a:xfrm>
              <a:off x="4467408" y="748878"/>
              <a:ext cx="7240898"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37805" tIns="81280" rIns="81280" bIns="81280" numCol="1" spcCol="1270" anchor="ctr" anchorCtr="0">
              <a:noAutofit/>
            </a:bodyPr>
            <a:lstStyle/>
            <a:p>
              <a:pPr marL="0" lvl="0" indent="0" algn="l" defTabSz="1422400">
                <a:lnSpc>
                  <a:spcPct val="90000"/>
                </a:lnSpc>
                <a:spcBef>
                  <a:spcPct val="0"/>
                </a:spcBef>
                <a:spcAft>
                  <a:spcPct val="35000"/>
                </a:spcAft>
                <a:buFont typeface="+mj-lt"/>
                <a:buNone/>
              </a:pPr>
              <a:r>
                <a:rPr lang="de-DE" sz="2900" dirty="0">
                  <a:latin typeface="Segoe UI" panose="020B0502040204020203" pitchFamily="34" charset="0"/>
                </a:rPr>
                <a:t>Persona (Rolle, Kompetenzen)</a:t>
              </a:r>
            </a:p>
          </p:txBody>
        </p:sp>
        <p:sp>
          <p:nvSpPr>
            <p:cNvPr id="15" name="Freihandform: Form 14">
              <a:extLst>
                <a:ext uri="{FF2B5EF4-FFF2-40B4-BE49-F238E27FC236}">
                  <a16:creationId xmlns:a16="http://schemas.microsoft.com/office/drawing/2014/main" id="{41F9639D-D43C-73CC-7DE0-9F02CFFD062F}"/>
                </a:ext>
              </a:extLst>
            </p:cNvPr>
            <p:cNvSpPr/>
            <p:nvPr/>
          </p:nvSpPr>
          <p:spPr>
            <a:xfrm>
              <a:off x="4467408" y="2570498"/>
              <a:ext cx="7240898"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lt1">
                <a:hueOff val="0"/>
                <a:satOff val="0"/>
                <a:lumOff val="0"/>
                <a:alphaOff val="0"/>
              </a:schemeClr>
            </a:lnRef>
            <a:fillRef idx="1">
              <a:schemeClr val="accent4">
                <a:hueOff val="-1152176"/>
                <a:satOff val="-14270"/>
                <a:lumOff val="294"/>
                <a:alphaOff val="0"/>
              </a:schemeClr>
            </a:fillRef>
            <a:effectRef idx="0">
              <a:schemeClr val="accent4">
                <a:hueOff val="-1152176"/>
                <a:satOff val="-14270"/>
                <a:lumOff val="294"/>
                <a:alphaOff val="0"/>
              </a:schemeClr>
            </a:effectRef>
            <a:fontRef idx="minor">
              <a:schemeClr val="lt1"/>
            </a:fontRef>
          </p:style>
          <p:txBody>
            <a:bodyPr spcFirstLastPara="0" vert="horz" wrap="square" lIns="537805" tIns="81280" rIns="81280" bIns="81280" numCol="1" spcCol="1270" anchor="ctr" anchorCtr="0">
              <a:noAutofit/>
            </a:bodyPr>
            <a:lstStyle/>
            <a:p>
              <a:pPr marL="0" lvl="0" indent="0" algn="l" defTabSz="1422400">
                <a:lnSpc>
                  <a:spcPct val="90000"/>
                </a:lnSpc>
                <a:spcBef>
                  <a:spcPct val="0"/>
                </a:spcBef>
                <a:spcAft>
                  <a:spcPct val="35000"/>
                </a:spcAft>
                <a:buNone/>
              </a:pPr>
              <a:r>
                <a:rPr lang="de-DE" sz="2900" dirty="0">
                  <a:latin typeface="Segoe UI" panose="020B0502040204020203" pitchFamily="34" charset="0"/>
                </a:rPr>
                <a:t>Einleitung (Hintergrund, Erwartungen) </a:t>
              </a:r>
            </a:p>
          </p:txBody>
        </p:sp>
        <p:sp>
          <p:nvSpPr>
            <p:cNvPr id="16" name="Freihandform: Form 15">
              <a:extLst>
                <a:ext uri="{FF2B5EF4-FFF2-40B4-BE49-F238E27FC236}">
                  <a16:creationId xmlns:a16="http://schemas.microsoft.com/office/drawing/2014/main" id="{AA721F13-CCF4-1081-95E7-B05EE417BA69}"/>
                </a:ext>
              </a:extLst>
            </p:cNvPr>
            <p:cNvSpPr/>
            <p:nvPr/>
          </p:nvSpPr>
          <p:spPr>
            <a:xfrm>
              <a:off x="4467408" y="3721690"/>
              <a:ext cx="7240898" cy="677550"/>
            </a:xfrm>
            <a:custGeom>
              <a:avLst/>
              <a:gdLst>
                <a:gd name="connsiteX0" fmla="*/ 0 w 6907174"/>
                <a:gd name="connsiteY0" fmla="*/ 0 h 677550"/>
                <a:gd name="connsiteX1" fmla="*/ 6907174 w 6907174"/>
                <a:gd name="connsiteY1" fmla="*/ 0 h 677550"/>
                <a:gd name="connsiteX2" fmla="*/ 6907174 w 6907174"/>
                <a:gd name="connsiteY2" fmla="*/ 677550 h 677550"/>
                <a:gd name="connsiteX3" fmla="*/ 0 w 6907174"/>
                <a:gd name="connsiteY3" fmla="*/ 677550 h 677550"/>
                <a:gd name="connsiteX4" fmla="*/ 0 w 6907174"/>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677550">
                  <a:moveTo>
                    <a:pt x="0" y="0"/>
                  </a:moveTo>
                  <a:lnTo>
                    <a:pt x="6907174" y="0"/>
                  </a:lnTo>
                  <a:lnTo>
                    <a:pt x="6907174" y="677550"/>
                  </a:lnTo>
                  <a:lnTo>
                    <a:pt x="0" y="677550"/>
                  </a:lnTo>
                  <a:lnTo>
                    <a:pt x="0" y="0"/>
                  </a:lnTo>
                  <a:close/>
                </a:path>
              </a:pathLst>
            </a:custGeom>
          </p:spPr>
          <p:style>
            <a:lnRef idx="2">
              <a:schemeClr val="lt1">
                <a:hueOff val="0"/>
                <a:satOff val="0"/>
                <a:lumOff val="0"/>
                <a:alphaOff val="0"/>
              </a:schemeClr>
            </a:lnRef>
            <a:fillRef idx="1">
              <a:schemeClr val="accent4">
                <a:hueOff val="-2304351"/>
                <a:satOff val="-28540"/>
                <a:lumOff val="589"/>
                <a:alphaOff val="0"/>
              </a:schemeClr>
            </a:fillRef>
            <a:effectRef idx="0">
              <a:schemeClr val="accent4">
                <a:hueOff val="-2304351"/>
                <a:satOff val="-28540"/>
                <a:lumOff val="589"/>
                <a:alphaOff val="0"/>
              </a:schemeClr>
            </a:effectRef>
            <a:fontRef idx="minor">
              <a:schemeClr val="lt1"/>
            </a:fontRef>
          </p:style>
          <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de-DE" sz="2900" dirty="0">
                  <a:latin typeface="Segoe UI" panose="020B0502040204020203" pitchFamily="34" charset="0"/>
                </a:rPr>
                <a:t>Arbeitsauftrag (Ziel, ggf. Teilschritte)</a:t>
              </a:r>
            </a:p>
          </p:txBody>
        </p:sp>
        <p:sp>
          <p:nvSpPr>
            <p:cNvPr id="17" name="Freihandform: Form 16">
              <a:extLst>
                <a:ext uri="{FF2B5EF4-FFF2-40B4-BE49-F238E27FC236}">
                  <a16:creationId xmlns:a16="http://schemas.microsoft.com/office/drawing/2014/main" id="{D31C3C00-4CD9-DAB3-A9E6-070D58C046CD}"/>
                </a:ext>
              </a:extLst>
            </p:cNvPr>
            <p:cNvSpPr/>
            <p:nvPr/>
          </p:nvSpPr>
          <p:spPr>
            <a:xfrm>
              <a:off x="4467408" y="4469339"/>
              <a:ext cx="7240899" cy="677550"/>
            </a:xfrm>
            <a:custGeom>
              <a:avLst/>
              <a:gdLst>
                <a:gd name="connsiteX0" fmla="*/ 0 w 7056187"/>
                <a:gd name="connsiteY0" fmla="*/ 0 h 677550"/>
                <a:gd name="connsiteX1" fmla="*/ 7056187 w 7056187"/>
                <a:gd name="connsiteY1" fmla="*/ 0 h 677550"/>
                <a:gd name="connsiteX2" fmla="*/ 7056187 w 7056187"/>
                <a:gd name="connsiteY2" fmla="*/ 677550 h 677550"/>
                <a:gd name="connsiteX3" fmla="*/ 0 w 7056187"/>
                <a:gd name="connsiteY3" fmla="*/ 677550 h 677550"/>
                <a:gd name="connsiteX4" fmla="*/ 0 w 7056187"/>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6187" h="677550">
                  <a:moveTo>
                    <a:pt x="0" y="0"/>
                  </a:moveTo>
                  <a:lnTo>
                    <a:pt x="7056187" y="0"/>
                  </a:lnTo>
                  <a:lnTo>
                    <a:pt x="7056187" y="677550"/>
                  </a:lnTo>
                  <a:lnTo>
                    <a:pt x="0" y="677550"/>
                  </a:lnTo>
                  <a:lnTo>
                    <a:pt x="0" y="0"/>
                  </a:lnTo>
                  <a:close/>
                </a:path>
              </a:pathLst>
            </a:custGeom>
          </p:spPr>
          <p:style>
            <a:lnRef idx="2">
              <a:schemeClr val="lt1">
                <a:hueOff val="0"/>
                <a:satOff val="0"/>
                <a:lumOff val="0"/>
                <a:alphaOff val="0"/>
              </a:schemeClr>
            </a:lnRef>
            <a:fillRef idx="1">
              <a:schemeClr val="accent4">
                <a:hueOff val="-3456527"/>
                <a:satOff val="-42811"/>
                <a:lumOff val="883"/>
                <a:alphaOff val="0"/>
              </a:schemeClr>
            </a:fillRef>
            <a:effectRef idx="0">
              <a:schemeClr val="accent4">
                <a:hueOff val="-3456527"/>
                <a:satOff val="-42811"/>
                <a:lumOff val="883"/>
                <a:alphaOff val="0"/>
              </a:schemeClr>
            </a:effectRef>
            <a:fontRef idx="minor">
              <a:schemeClr val="lt1"/>
            </a:fontRef>
          </p:style>
          <p:txBody>
            <a:bodyPr spcFirstLastPara="0" vert="horz" wrap="square" lIns="537805" tIns="73660" rIns="73660" bIns="73660" numCol="1" spcCol="1270" anchor="ctr" anchorCtr="0">
              <a:noAutofit/>
            </a:bodyPr>
            <a:lstStyle/>
            <a:p>
              <a:pPr marL="0" lvl="0" indent="0" algn="l" defTabSz="1289050">
                <a:lnSpc>
                  <a:spcPct val="90000"/>
                </a:lnSpc>
                <a:spcBef>
                  <a:spcPct val="0"/>
                </a:spcBef>
                <a:spcAft>
                  <a:spcPct val="35000"/>
                </a:spcAft>
                <a:buNone/>
              </a:pPr>
              <a:r>
                <a:rPr lang="de-DE" sz="2900" kern="1200" dirty="0">
                  <a:effectLst/>
                  <a:latin typeface="Segoe UI" panose="020B0502040204020203" pitchFamily="34" charset="0"/>
                </a:rPr>
                <a:t>Antwortformat </a:t>
              </a:r>
              <a:r>
                <a:rPr lang="de-DE" sz="2000" kern="1200" dirty="0">
                  <a:effectLst/>
                  <a:latin typeface="Segoe UI" panose="020B0502040204020203" pitchFamily="34" charset="0"/>
                </a:rPr>
                <a:t>(Format, Länge, Sprachstil)</a:t>
              </a:r>
            </a:p>
          </p:txBody>
        </p:sp>
        <p:sp>
          <p:nvSpPr>
            <p:cNvPr id="18" name="Freihandform: Form 17">
              <a:extLst>
                <a:ext uri="{FF2B5EF4-FFF2-40B4-BE49-F238E27FC236}">
                  <a16:creationId xmlns:a16="http://schemas.microsoft.com/office/drawing/2014/main" id="{09921D12-B9A4-6146-B14E-6337A0726C9A}"/>
                </a:ext>
              </a:extLst>
            </p:cNvPr>
            <p:cNvSpPr/>
            <p:nvPr/>
          </p:nvSpPr>
          <p:spPr>
            <a:xfrm>
              <a:off x="4467408" y="5216988"/>
              <a:ext cx="7240899" cy="677550"/>
            </a:xfrm>
            <a:custGeom>
              <a:avLst/>
              <a:gdLst>
                <a:gd name="connsiteX0" fmla="*/ 0 w 7541700"/>
                <a:gd name="connsiteY0" fmla="*/ 0 h 677550"/>
                <a:gd name="connsiteX1" fmla="*/ 7541700 w 7541700"/>
                <a:gd name="connsiteY1" fmla="*/ 0 h 677550"/>
                <a:gd name="connsiteX2" fmla="*/ 7541700 w 7541700"/>
                <a:gd name="connsiteY2" fmla="*/ 677550 h 677550"/>
                <a:gd name="connsiteX3" fmla="*/ 0 w 7541700"/>
                <a:gd name="connsiteY3" fmla="*/ 677550 h 677550"/>
                <a:gd name="connsiteX4" fmla="*/ 0 w 7541700"/>
                <a:gd name="connsiteY4" fmla="*/ 0 h 67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1700" h="677550">
                  <a:moveTo>
                    <a:pt x="0" y="0"/>
                  </a:moveTo>
                  <a:lnTo>
                    <a:pt x="7541700" y="0"/>
                  </a:lnTo>
                  <a:lnTo>
                    <a:pt x="7541700" y="677550"/>
                  </a:lnTo>
                  <a:lnTo>
                    <a:pt x="0" y="677550"/>
                  </a:lnTo>
                  <a:lnTo>
                    <a:pt x="0" y="0"/>
                  </a:lnTo>
                  <a:close/>
                </a:path>
              </a:pathLst>
            </a:custGeom>
          </p:spPr>
          <p:style>
            <a:lnRef idx="2">
              <a:schemeClr val="lt1">
                <a:hueOff val="0"/>
                <a:satOff val="0"/>
                <a:lumOff val="0"/>
                <a:alphaOff val="0"/>
              </a:schemeClr>
            </a:lnRef>
            <a:fillRef idx="1">
              <a:schemeClr val="accent4">
                <a:hueOff val="-4608702"/>
                <a:satOff val="-57081"/>
                <a:lumOff val="1178"/>
                <a:alphaOff val="0"/>
              </a:schemeClr>
            </a:fillRef>
            <a:effectRef idx="0">
              <a:schemeClr val="accent4">
                <a:hueOff val="-4608702"/>
                <a:satOff val="-57081"/>
                <a:lumOff val="1178"/>
                <a:alphaOff val="0"/>
              </a:schemeClr>
            </a:effectRef>
            <a:fontRef idx="minor">
              <a:schemeClr val="lt1"/>
            </a:fontRef>
          </p:style>
          <p:txBody>
            <a:bodyPr spcFirstLastPara="0" vert="horz" wrap="square" lIns="537805" tIns="83820" rIns="83820" bIns="83820" numCol="1" spcCol="1270" anchor="ctr" anchorCtr="0">
              <a:noAutofit/>
            </a:bodyPr>
            <a:lstStyle/>
            <a:p>
              <a:pPr marL="0" lvl="0" indent="0" algn="l" defTabSz="1466850">
                <a:lnSpc>
                  <a:spcPct val="90000"/>
                </a:lnSpc>
                <a:spcBef>
                  <a:spcPct val="0"/>
                </a:spcBef>
                <a:spcAft>
                  <a:spcPct val="35000"/>
                </a:spcAft>
                <a:buNone/>
              </a:pPr>
              <a:r>
                <a:rPr lang="de-DE" sz="2900" dirty="0">
                  <a:latin typeface="Segoe UI" panose="020B0502040204020203" pitchFamily="34" charset="0"/>
                </a:rPr>
                <a:t>zusätzliche Informationen</a:t>
              </a:r>
            </a:p>
          </p:txBody>
        </p:sp>
      </p:grpSp>
    </p:spTree>
    <p:extLst>
      <p:ext uri="{BB962C8B-B14F-4D97-AF65-F5344CB8AC3E}">
        <p14:creationId xmlns:p14="http://schemas.microsoft.com/office/powerpoint/2010/main" val="231082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055E7A-2033-0F69-7B43-D646D8DB08A5}"/>
              </a:ext>
            </a:extLst>
          </p:cNvPr>
          <p:cNvSpPr>
            <a:spLocks noGrp="1"/>
          </p:cNvSpPr>
          <p:nvPr>
            <p:ph type="dt" sz="half" idx="10"/>
          </p:nvPr>
        </p:nvSpPr>
        <p:spPr/>
        <p:txBody>
          <a:bodyPr/>
          <a:lstStyle/>
          <a:p>
            <a:pPr defTabSz="428625"/>
            <a:fld id="{064B5620-4C60-4BA2-8684-6CEAD4A9103F}" type="datetime1">
              <a:rPr lang="de-DE" smtClean="0">
                <a:latin typeface="Segoe UI"/>
              </a:rPr>
              <a:t>17.11.2024</a:t>
            </a:fld>
            <a:endParaRPr lang="de-DE">
              <a:latin typeface="Segoe UI"/>
            </a:endParaRPr>
          </a:p>
        </p:txBody>
      </p:sp>
      <p:sp>
        <p:nvSpPr>
          <p:cNvPr id="5" name="Foliennummernplatzhalter 4">
            <a:extLst>
              <a:ext uri="{FF2B5EF4-FFF2-40B4-BE49-F238E27FC236}">
                <a16:creationId xmlns:a16="http://schemas.microsoft.com/office/drawing/2014/main" id="{035440C5-26EF-9E69-E0E3-A2B5DB552E6F}"/>
              </a:ext>
            </a:extLst>
          </p:cNvPr>
          <p:cNvSpPr>
            <a:spLocks noGrp="1"/>
          </p:cNvSpPr>
          <p:nvPr>
            <p:ph type="sldNum" sz="quarter" idx="12"/>
          </p:nvPr>
        </p:nvSpPr>
        <p:spPr/>
        <p:txBody>
          <a:bodyPr/>
          <a:lstStyle/>
          <a:p>
            <a:pPr defTabSz="428625"/>
            <a:fld id="{D612FFA8-16F3-4D16-935C-858579C7B661}" type="slidenum">
              <a:rPr lang="de-DE">
                <a:latin typeface="Segoe UI"/>
              </a:rPr>
              <a:pPr defTabSz="428625"/>
              <a:t>21</a:t>
            </a:fld>
            <a:endParaRPr lang="de-DE">
              <a:latin typeface="Segoe UI"/>
            </a:endParaRPr>
          </a:p>
        </p:txBody>
      </p:sp>
      <p:pic>
        <p:nvPicPr>
          <p:cNvPr id="1026" name="Picture 2" descr="Bild">
            <a:extLst>
              <a:ext uri="{FF2B5EF4-FFF2-40B4-BE49-F238E27FC236}">
                <a16:creationId xmlns:a16="http://schemas.microsoft.com/office/drawing/2014/main" id="{A3BB3BE6-4BD9-EBED-BDF2-110166E79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204293" cy="6602016"/>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708A09F8-12D9-5D55-71F1-97948D1F355C}"/>
              </a:ext>
            </a:extLst>
          </p:cNvPr>
          <p:cNvSpPr/>
          <p:nvPr/>
        </p:nvSpPr>
        <p:spPr bwMode="gray">
          <a:xfrm rot="785358">
            <a:off x="9372976" y="3576272"/>
            <a:ext cx="2553671" cy="1070003"/>
          </a:xfrm>
          <a:prstGeom prst="round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ctr" anchorCtr="1"/>
          <a:lstStyle/>
          <a:p>
            <a:pPr algn="ctr"/>
            <a:br>
              <a:rPr lang="de-DE" sz="1313" dirty="0">
                <a:hlinkClick r:id="rId4">
                  <a:extLst>
                    <a:ext uri="{A12FA001-AC4F-418D-AE19-62706E023703}">
                      <ahyp:hlinkClr xmlns:ahyp="http://schemas.microsoft.com/office/drawing/2018/hyperlinkcolor" val="tx"/>
                    </a:ext>
                  </a:extLst>
                </a:hlinkClick>
              </a:rPr>
            </a:br>
            <a:r>
              <a:rPr lang="de-DE" sz="1313" dirty="0">
                <a:hlinkClick r:id="rId4">
                  <a:extLst>
                    <a:ext uri="{A12FA001-AC4F-418D-AE19-62706E023703}">
                      <ahyp:hlinkClr xmlns:ahyp="http://schemas.microsoft.com/office/drawing/2018/hyperlinkcolor" val="tx"/>
                    </a:ext>
                  </a:extLst>
                </a:hlinkClick>
              </a:rPr>
              <a:t>www.datev.de/ki</a:t>
            </a:r>
            <a:br>
              <a:rPr lang="de-DE" sz="1313" dirty="0"/>
            </a:br>
            <a:r>
              <a:rPr lang="de-DE" sz="1313" dirty="0"/>
              <a:t>oder</a:t>
            </a:r>
          </a:p>
          <a:p>
            <a:pPr algn="ctr"/>
            <a:r>
              <a:rPr lang="de-DE" sz="1313" dirty="0">
                <a:hlinkClick r:id="rId5">
                  <a:extLst>
                    <a:ext uri="{A12FA001-AC4F-418D-AE19-62706E023703}">
                      <ahyp:hlinkClr xmlns:ahyp="http://schemas.microsoft.com/office/drawing/2018/hyperlinkcolor" val="tx"/>
                    </a:ext>
                  </a:extLst>
                </a:hlinkClick>
              </a:rPr>
              <a:t>www.datev.de/ki-werkstatt</a:t>
            </a:r>
            <a:r>
              <a:rPr lang="de-DE" sz="1313" dirty="0"/>
              <a:t> </a:t>
            </a:r>
          </a:p>
          <a:p>
            <a:pPr algn="ctr">
              <a:spcBef>
                <a:spcPts val="469"/>
              </a:spcBef>
              <a:spcAft>
                <a:spcPts val="469"/>
              </a:spcAft>
            </a:pPr>
            <a:endParaRPr lang="de-DE" sz="1500" dirty="0"/>
          </a:p>
        </p:txBody>
      </p:sp>
      <p:sp>
        <p:nvSpPr>
          <p:cNvPr id="2" name="Rechteck: abgerundete Ecken 1">
            <a:extLst>
              <a:ext uri="{FF2B5EF4-FFF2-40B4-BE49-F238E27FC236}">
                <a16:creationId xmlns:a16="http://schemas.microsoft.com/office/drawing/2014/main" id="{5B4551CD-0C13-802A-6237-69C853098C16}"/>
              </a:ext>
            </a:extLst>
          </p:cNvPr>
          <p:cNvSpPr/>
          <p:nvPr/>
        </p:nvSpPr>
        <p:spPr bwMode="gray">
          <a:xfrm rot="785358">
            <a:off x="9399871" y="3576272"/>
            <a:ext cx="2553671" cy="1070003"/>
          </a:xfrm>
          <a:prstGeom prst="round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ctr" anchorCtr="1"/>
          <a:lstStyle/>
          <a:p>
            <a:pPr algn="ctr"/>
            <a:br>
              <a:rPr lang="de-DE" sz="1313" dirty="0">
                <a:hlinkClick r:id="rId4">
                  <a:extLst>
                    <a:ext uri="{A12FA001-AC4F-418D-AE19-62706E023703}">
                      <ahyp:hlinkClr xmlns:ahyp="http://schemas.microsoft.com/office/drawing/2018/hyperlinkcolor" val="tx"/>
                    </a:ext>
                  </a:extLst>
                </a:hlinkClick>
              </a:rPr>
            </a:br>
            <a:r>
              <a:rPr lang="de-DE" sz="1313" dirty="0">
                <a:hlinkClick r:id="rId4">
                  <a:extLst>
                    <a:ext uri="{A12FA001-AC4F-418D-AE19-62706E023703}">
                      <ahyp:hlinkClr xmlns:ahyp="http://schemas.microsoft.com/office/drawing/2018/hyperlinkcolor" val="tx"/>
                    </a:ext>
                  </a:extLst>
                </a:hlinkClick>
              </a:rPr>
              <a:t>www.datev.de/ki</a:t>
            </a:r>
            <a:br>
              <a:rPr lang="de-DE" sz="1313" dirty="0"/>
            </a:br>
            <a:r>
              <a:rPr lang="de-DE" sz="1313" dirty="0"/>
              <a:t>oder</a:t>
            </a:r>
          </a:p>
          <a:p>
            <a:pPr algn="ctr"/>
            <a:r>
              <a:rPr lang="de-DE" sz="1313" dirty="0">
                <a:hlinkClick r:id="rId5">
                  <a:extLst>
                    <a:ext uri="{A12FA001-AC4F-418D-AE19-62706E023703}">
                      <ahyp:hlinkClr xmlns:ahyp="http://schemas.microsoft.com/office/drawing/2018/hyperlinkcolor" val="tx"/>
                    </a:ext>
                  </a:extLst>
                </a:hlinkClick>
              </a:rPr>
              <a:t>www.datev.de/ki-werkstatt</a:t>
            </a:r>
            <a:r>
              <a:rPr lang="de-DE" sz="1313" dirty="0"/>
              <a:t> </a:t>
            </a:r>
          </a:p>
          <a:p>
            <a:pPr algn="ctr">
              <a:spcBef>
                <a:spcPts val="469"/>
              </a:spcBef>
              <a:spcAft>
                <a:spcPts val="469"/>
              </a:spcAft>
            </a:pPr>
            <a:endParaRPr lang="de-DE" sz="1500" dirty="0"/>
          </a:p>
        </p:txBody>
      </p:sp>
    </p:spTree>
    <p:extLst>
      <p:ext uri="{BB962C8B-B14F-4D97-AF65-F5344CB8AC3E}">
        <p14:creationId xmlns:p14="http://schemas.microsoft.com/office/powerpoint/2010/main" val="359181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FCA6D-DDE0-7BB1-0A99-3128B627C79D}"/>
              </a:ext>
            </a:extLst>
          </p:cNvPr>
          <p:cNvSpPr>
            <a:spLocks noGrp="1"/>
          </p:cNvSpPr>
          <p:nvPr>
            <p:ph type="title"/>
          </p:nvPr>
        </p:nvSpPr>
        <p:spPr>
          <a:xfrm>
            <a:off x="3237459" y="2202844"/>
            <a:ext cx="5717082" cy="2452311"/>
          </a:xfrm>
        </p:spPr>
        <p:txBody>
          <a:bodyPr anchor="ctr">
            <a:noAutofit/>
          </a:bodyPr>
          <a:lstStyle/>
          <a:p>
            <a:pPr algn="ctr" defTabSz="428625">
              <a:spcBef>
                <a:spcPts val="469"/>
              </a:spcBef>
              <a:spcAft>
                <a:spcPts val="469"/>
              </a:spcAft>
              <a:buClr>
                <a:srgbClr val="FFC800">
                  <a:lumMod val="20000"/>
                  <a:lumOff val="80000"/>
                </a:srgbClr>
              </a:buClr>
              <a:defRPr/>
            </a:pPr>
            <a:r>
              <a:rPr lang="de-DE" sz="4400" dirty="0">
                <a:solidFill>
                  <a:prstClr val="white"/>
                </a:solidFill>
                <a:latin typeface="Segoe UI"/>
                <a:ea typeface="+mn-ea"/>
                <a:cs typeface="+mn-cs"/>
              </a:rPr>
              <a:t>Ausblick</a:t>
            </a:r>
          </a:p>
        </p:txBody>
      </p:sp>
      <p:sp>
        <p:nvSpPr>
          <p:cNvPr id="3" name="Datumsplatzhalter 2">
            <a:extLst>
              <a:ext uri="{FF2B5EF4-FFF2-40B4-BE49-F238E27FC236}">
                <a16:creationId xmlns:a16="http://schemas.microsoft.com/office/drawing/2014/main" id="{2C2474CE-F03D-A711-F496-FB03E8C38ACD}"/>
              </a:ext>
            </a:extLst>
          </p:cNvPr>
          <p:cNvSpPr>
            <a:spLocks noGrp="1"/>
          </p:cNvSpPr>
          <p:nvPr>
            <p:ph type="dt" sz="half" idx="10"/>
          </p:nvPr>
        </p:nvSpPr>
        <p:spPr/>
        <p:txBody>
          <a:bodyPr/>
          <a:lstStyle/>
          <a:p>
            <a:fld id="{81E9BC83-9DF4-4FDB-A3E9-E2C301778D2A}" type="datetime1">
              <a:rPr lang="de-DE" smtClean="0"/>
              <a:t>17.11.2024</a:t>
            </a:fld>
            <a:endParaRPr lang="de-DE"/>
          </a:p>
        </p:txBody>
      </p:sp>
      <p:sp>
        <p:nvSpPr>
          <p:cNvPr id="4" name="Foliennummernplatzhalter 3">
            <a:extLst>
              <a:ext uri="{FF2B5EF4-FFF2-40B4-BE49-F238E27FC236}">
                <a16:creationId xmlns:a16="http://schemas.microsoft.com/office/drawing/2014/main" id="{87624ECA-28E0-BE79-AFF7-7407EDC7C8B4}"/>
              </a:ext>
            </a:extLst>
          </p:cNvPr>
          <p:cNvSpPr>
            <a:spLocks noGrp="1"/>
          </p:cNvSpPr>
          <p:nvPr>
            <p:ph type="sldNum" sz="quarter" idx="12"/>
          </p:nvPr>
        </p:nvSpPr>
        <p:spPr/>
        <p:txBody>
          <a:bodyPr/>
          <a:lstStyle/>
          <a:p>
            <a:fld id="{D612FFA8-16F3-4D16-935C-858579C7B661}" type="slidenum">
              <a:rPr lang="de-DE" smtClean="0"/>
              <a:pPr/>
              <a:t>22</a:t>
            </a:fld>
            <a:endParaRPr lang="de-DE"/>
          </a:p>
        </p:txBody>
      </p:sp>
    </p:spTree>
    <p:extLst>
      <p:ext uri="{BB962C8B-B14F-4D97-AF65-F5344CB8AC3E}">
        <p14:creationId xmlns:p14="http://schemas.microsoft.com/office/powerpoint/2010/main" val="4218761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B99617-D2EA-C36F-818E-BB6E060CEFA6}"/>
              </a:ext>
            </a:extLst>
          </p:cNvPr>
          <p:cNvSpPr>
            <a:spLocks noGrp="1"/>
          </p:cNvSpPr>
          <p:nvPr>
            <p:ph type="title"/>
          </p:nvPr>
        </p:nvSpPr>
        <p:spPr>
          <a:xfrm>
            <a:off x="425649" y="162046"/>
            <a:ext cx="11340703" cy="1336477"/>
          </a:xfrm>
        </p:spPr>
        <p:txBody>
          <a:bodyPr/>
          <a:lstStyle/>
          <a:p>
            <a:r>
              <a:rPr lang="de-DE" b="0" dirty="0"/>
              <a:t>🔜 </a:t>
            </a:r>
            <a:r>
              <a:rPr lang="de-DE" dirty="0"/>
              <a:t>Wie könnte sich Arbeit in naher Zukunft verändern?</a:t>
            </a:r>
            <a:endParaRPr lang="de-DE" b="0" dirty="0"/>
          </a:p>
        </p:txBody>
      </p:sp>
      <p:sp>
        <p:nvSpPr>
          <p:cNvPr id="3" name="Datumsplatzhalter 2">
            <a:extLst>
              <a:ext uri="{FF2B5EF4-FFF2-40B4-BE49-F238E27FC236}">
                <a16:creationId xmlns:a16="http://schemas.microsoft.com/office/drawing/2014/main" id="{5BE342C0-CD61-67F8-8423-90CAF0DF0BB9}"/>
              </a:ext>
            </a:extLst>
          </p:cNvPr>
          <p:cNvSpPr>
            <a:spLocks noGrp="1"/>
          </p:cNvSpPr>
          <p:nvPr>
            <p:ph type="dt" sz="half" idx="10"/>
          </p:nvPr>
        </p:nvSpPr>
        <p:spPr/>
        <p:txBody>
          <a:bodyPr/>
          <a:lstStyle/>
          <a:p>
            <a:pPr marL="0" marR="0" lvl="0" indent="0" algn="r" defTabSz="428625" rtl="0" eaLnBrk="1" fontAlgn="auto" latinLnBrk="0" hangingPunct="1">
              <a:lnSpc>
                <a:spcPct val="100000"/>
              </a:lnSpc>
              <a:spcBef>
                <a:spcPts val="0"/>
              </a:spcBef>
              <a:spcAft>
                <a:spcPts val="0"/>
              </a:spcAft>
              <a:buClrTx/>
              <a:buSzTx/>
              <a:buFontTx/>
              <a:buNone/>
              <a:tabLst/>
              <a:defRPr/>
            </a:pPr>
            <a:fld id="{A3D4601F-2870-4719-B21B-3F34A9FB2B22}" type="datetime1">
              <a:rPr kumimoji="0" lang="de-DE" sz="750" b="0" i="0" u="none" strike="noStrike" kern="1200" cap="none" spc="0" normalizeH="0" baseline="0" noProof="0" smtClean="0">
                <a:ln>
                  <a:noFill/>
                </a:ln>
                <a:solidFill>
                  <a:srgbClr val="666666"/>
                </a:solidFill>
                <a:effectLst/>
                <a:uLnTx/>
                <a:uFillTx/>
                <a:latin typeface="Segoe UI"/>
                <a:ea typeface="+mn-ea"/>
                <a:cs typeface="+mn-cs"/>
              </a:rPr>
              <a:t>17.11.2024</a:t>
            </a:fld>
            <a:endParaRPr kumimoji="0" lang="de-DE" sz="750" b="0" i="0" u="none" strike="noStrike" kern="1200" cap="none" spc="0" normalizeH="0" baseline="0" noProof="0">
              <a:ln>
                <a:noFill/>
              </a:ln>
              <a:solidFill>
                <a:srgbClr val="666666"/>
              </a:solidFill>
              <a:effectLst/>
              <a:uLnTx/>
              <a:uFillTx/>
              <a:latin typeface="Segoe UI"/>
              <a:ea typeface="+mn-ea"/>
              <a:cs typeface="+mn-cs"/>
            </a:endParaRPr>
          </a:p>
        </p:txBody>
      </p:sp>
      <p:sp>
        <p:nvSpPr>
          <p:cNvPr id="5" name="Foliennummernplatzhalter 4">
            <a:extLst>
              <a:ext uri="{FF2B5EF4-FFF2-40B4-BE49-F238E27FC236}">
                <a16:creationId xmlns:a16="http://schemas.microsoft.com/office/drawing/2014/main" id="{D450E3EF-CC1D-3112-EE85-663287942E77}"/>
              </a:ext>
            </a:extLst>
          </p:cNvPr>
          <p:cNvSpPr>
            <a:spLocks noGrp="1"/>
          </p:cNvSpPr>
          <p:nvPr>
            <p:ph type="sldNum" sz="quarter" idx="12"/>
          </p:nvPr>
        </p:nvSpPr>
        <p:spPr/>
        <p:txBody>
          <a:bodyPr/>
          <a:lstStyle/>
          <a:p>
            <a:pPr marL="0" marR="0" lvl="0" indent="0" algn="r" defTabSz="428625" rtl="0" eaLnBrk="1" fontAlgn="auto" latinLnBrk="0" hangingPunct="1">
              <a:lnSpc>
                <a:spcPct val="100000"/>
              </a:lnSpc>
              <a:spcBef>
                <a:spcPts val="0"/>
              </a:spcBef>
              <a:spcAft>
                <a:spcPts val="0"/>
              </a:spcAft>
              <a:buClrTx/>
              <a:buSzTx/>
              <a:buFontTx/>
              <a:buNone/>
              <a:tabLst/>
              <a:defRPr/>
            </a:pPr>
            <a:fld id="{D612FFA8-16F3-4D16-935C-858579C7B661}" type="slidenum">
              <a:rPr kumimoji="0" lang="de-DE" sz="750" b="0" i="0" u="none" strike="noStrike" kern="1200" cap="none" spc="0" normalizeH="0" baseline="0" noProof="0">
                <a:ln>
                  <a:noFill/>
                </a:ln>
                <a:solidFill>
                  <a:srgbClr val="666666"/>
                </a:solidFill>
                <a:effectLst/>
                <a:uLnTx/>
                <a:uFillTx/>
                <a:latin typeface="Segoe UI"/>
                <a:ea typeface="+mn-ea"/>
                <a:cs typeface="+mn-cs"/>
              </a:rPr>
              <a:pPr marL="0" marR="0" lvl="0" indent="0" algn="r" defTabSz="428625" rtl="0" eaLnBrk="1" fontAlgn="auto" latinLnBrk="0" hangingPunct="1">
                <a:lnSpc>
                  <a:spcPct val="100000"/>
                </a:lnSpc>
                <a:spcBef>
                  <a:spcPts val="0"/>
                </a:spcBef>
                <a:spcAft>
                  <a:spcPts val="0"/>
                </a:spcAft>
                <a:buClrTx/>
                <a:buSzTx/>
                <a:buFontTx/>
                <a:buNone/>
                <a:tabLst/>
                <a:defRPr/>
              </a:pPr>
              <a:t>23</a:t>
            </a:fld>
            <a:endParaRPr kumimoji="0" lang="de-DE" sz="750" b="0" i="0" u="none" strike="noStrike" kern="1200" cap="none" spc="0" normalizeH="0" baseline="0" noProof="0">
              <a:ln>
                <a:noFill/>
              </a:ln>
              <a:solidFill>
                <a:srgbClr val="666666"/>
              </a:solidFill>
              <a:effectLst/>
              <a:uLnTx/>
              <a:uFillTx/>
              <a:latin typeface="Segoe UI"/>
              <a:ea typeface="+mn-ea"/>
              <a:cs typeface="+mn-cs"/>
            </a:endParaRPr>
          </a:p>
        </p:txBody>
      </p:sp>
      <p:sp>
        <p:nvSpPr>
          <p:cNvPr id="9" name="Textfeld 8">
            <a:extLst>
              <a:ext uri="{FF2B5EF4-FFF2-40B4-BE49-F238E27FC236}">
                <a16:creationId xmlns:a16="http://schemas.microsoft.com/office/drawing/2014/main" id="{1C01F181-1FDB-190D-9B77-F7D4FFA73311}"/>
              </a:ext>
            </a:extLst>
          </p:cNvPr>
          <p:cNvSpPr txBox="1"/>
          <p:nvPr/>
        </p:nvSpPr>
        <p:spPr bwMode="gray">
          <a:xfrm>
            <a:off x="425649" y="1681433"/>
            <a:ext cx="7325321" cy="4745981"/>
          </a:xfrm>
          <a:prstGeom prst="rect">
            <a:avLst/>
          </a:prstGeom>
          <a:noFill/>
        </p:spPr>
        <p:txBody>
          <a:bodyPr wrap="none" lIns="0" tIns="0" rIns="0" bIns="0" rtlCol="0">
            <a:noAutofit/>
          </a:bodyPr>
          <a:lstStyle/>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KI wird Suchmaschinen Konkurrenz machen</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Kurzfristig: Prompt Engineering wird wichtiger</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Texterstellung wird zunehmend gemeinsam mit KI erfolgen</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Aber auch das Lesen unterstützt generative KI</a:t>
            </a:r>
            <a:r>
              <a:rPr lang="de-DE" sz="2625" dirty="0">
                <a:solidFill>
                  <a:prstClr val="white"/>
                </a:solidFill>
                <a:latin typeface="Segoe UI"/>
              </a:rPr>
              <a:t> </a:t>
            </a:r>
            <a:br>
              <a:rPr lang="de-DE" sz="2625" dirty="0">
                <a:solidFill>
                  <a:prstClr val="white"/>
                </a:solidFill>
                <a:latin typeface="Segoe UI"/>
              </a:rPr>
            </a:br>
            <a:r>
              <a:rPr lang="de-DE" sz="2625" dirty="0">
                <a:solidFill>
                  <a:prstClr val="white"/>
                </a:solidFill>
                <a:latin typeface="Segoe UI"/>
              </a:rPr>
              <a:t>		</a:t>
            </a:r>
            <a:r>
              <a:rPr kumimoji="0" lang="de-DE" sz="2625" b="0" i="0" u="none" strike="noStrike" kern="1200" cap="none" spc="0" normalizeH="0" baseline="0" noProof="0" dirty="0">
                <a:ln>
                  <a:noFill/>
                </a:ln>
                <a:solidFill>
                  <a:prstClr val="white"/>
                </a:solidFill>
                <a:effectLst/>
                <a:uLnTx/>
                <a:uFillTx/>
                <a:latin typeface="Segoe UI"/>
                <a:ea typeface="+mn-ea"/>
                <a:cs typeface="+mn-cs"/>
              </a:rPr>
              <a:t>(z. B. mit Zusammenfassungen)</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Spracherkennung und Handschrifterkennung werden alltäglich</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KI wird zunehmend über Sprache bedient und genutzt</a:t>
            </a:r>
          </a:p>
          <a:p>
            <a:pPr marL="482203" marR="0" lvl="0" indent="-482203" algn="l" defTabSz="428625" rtl="0" eaLnBrk="1" fontAlgn="auto" latinLnBrk="0" hangingPunct="1">
              <a:lnSpc>
                <a:spcPct val="100000"/>
              </a:lnSpc>
              <a:spcBef>
                <a:spcPts val="469"/>
              </a:spcBef>
              <a:spcAft>
                <a:spcPts val="469"/>
              </a:spcAft>
              <a:buClr>
                <a:schemeClr val="bg1"/>
              </a:buClr>
              <a:buSzTx/>
              <a:buFont typeface="+mj-lt"/>
              <a:buAutoNum type="arabicPeriod"/>
              <a:tabLst/>
              <a:defRPr/>
            </a:pPr>
            <a:r>
              <a:rPr kumimoji="0" lang="de-DE" sz="2625" b="0" i="0" u="none" strike="noStrike" kern="1200" cap="none" spc="0" normalizeH="0" baseline="0" noProof="0" dirty="0">
                <a:ln>
                  <a:noFill/>
                </a:ln>
                <a:solidFill>
                  <a:prstClr val="white"/>
                </a:solidFill>
                <a:effectLst/>
                <a:uLnTx/>
                <a:uFillTx/>
                <a:latin typeface="Segoe UI"/>
                <a:ea typeface="+mn-ea"/>
                <a:cs typeface="+mn-cs"/>
              </a:rPr>
              <a:t>📈 Produktivitätssteigerungen durch KI</a:t>
            </a:r>
            <a:br>
              <a:rPr kumimoji="0" lang="de-DE" sz="2625" b="0" i="0" u="none" strike="noStrike" kern="1200" cap="none" spc="0" normalizeH="0" baseline="0" noProof="0" dirty="0">
                <a:ln>
                  <a:noFill/>
                </a:ln>
                <a:solidFill>
                  <a:prstClr val="white"/>
                </a:solidFill>
                <a:effectLst/>
                <a:uLnTx/>
                <a:uFillTx/>
                <a:latin typeface="Segoe UI"/>
                <a:ea typeface="+mn-ea"/>
                <a:cs typeface="+mn-cs"/>
              </a:rPr>
            </a:br>
            <a:br>
              <a:rPr kumimoji="0" lang="de-DE" sz="2625" b="0" i="0" u="none" strike="noStrike" kern="1200" cap="none" spc="0" normalizeH="0" baseline="0" noProof="0" dirty="0">
                <a:ln>
                  <a:noFill/>
                </a:ln>
                <a:solidFill>
                  <a:prstClr val="white"/>
                </a:solidFill>
                <a:effectLst/>
                <a:uLnTx/>
                <a:uFillTx/>
                <a:latin typeface="Segoe UI"/>
                <a:ea typeface="+mn-ea"/>
                <a:cs typeface="+mn-cs"/>
              </a:rPr>
            </a:br>
            <a:endParaRPr kumimoji="0" lang="de-DE" sz="2625" b="0" i="0" u="none" strike="noStrike" kern="1200" cap="none" spc="0" normalizeH="0" baseline="0" noProof="0" dirty="0">
              <a:ln>
                <a:noFill/>
              </a:ln>
              <a:solidFill>
                <a:prstClr val="white"/>
              </a:solidFill>
              <a:effectLst/>
              <a:uLnTx/>
              <a:uFillTx/>
              <a:latin typeface="Segoe UI"/>
              <a:ea typeface="+mn-ea"/>
              <a:cs typeface="+mn-cs"/>
            </a:endParaRPr>
          </a:p>
          <a:p>
            <a:pPr marL="482203" marR="0" lvl="0" indent="-482203" algn="l" defTabSz="428625" rtl="0" eaLnBrk="1" fontAlgn="auto" latinLnBrk="0" hangingPunct="1">
              <a:lnSpc>
                <a:spcPct val="100000"/>
              </a:lnSpc>
              <a:spcBef>
                <a:spcPts val="469"/>
              </a:spcBef>
              <a:spcAft>
                <a:spcPts val="469"/>
              </a:spcAft>
              <a:buClr>
                <a:srgbClr val="FFC800">
                  <a:lumMod val="20000"/>
                  <a:lumOff val="80000"/>
                </a:srgbClr>
              </a:buClr>
              <a:buSzTx/>
              <a:buFont typeface="+mj-lt"/>
              <a:buAutoNum type="arabicPeriod"/>
              <a:tabLst/>
              <a:defRPr/>
            </a:pPr>
            <a:endParaRPr kumimoji="0" lang="de-DE" sz="2625" b="0" i="0" u="none" strike="noStrike" kern="1200" cap="none" spc="0" normalizeH="0" baseline="0" noProof="0" dirty="0">
              <a:ln>
                <a:noFill/>
              </a:ln>
              <a:solidFill>
                <a:prstClr val="white"/>
              </a:solidFill>
              <a:effectLst/>
              <a:uLnTx/>
              <a:uFillTx/>
              <a:latin typeface="Segoe UI"/>
              <a:ea typeface="+mn-ea"/>
              <a:cs typeface="+mn-cs"/>
            </a:endParaRPr>
          </a:p>
          <a:p>
            <a:pPr marL="482203" marR="0" lvl="0" indent="-482203" algn="l" defTabSz="428625" rtl="0" eaLnBrk="1" fontAlgn="auto" latinLnBrk="0" hangingPunct="1">
              <a:lnSpc>
                <a:spcPct val="100000"/>
              </a:lnSpc>
              <a:spcBef>
                <a:spcPts val="469"/>
              </a:spcBef>
              <a:spcAft>
                <a:spcPts val="469"/>
              </a:spcAft>
              <a:buClr>
                <a:srgbClr val="FFC800">
                  <a:lumMod val="20000"/>
                  <a:lumOff val="80000"/>
                </a:srgbClr>
              </a:buClr>
              <a:buSzTx/>
              <a:buFont typeface="+mj-lt"/>
              <a:buAutoNum type="arabicPeriod"/>
              <a:tabLst/>
              <a:defRPr/>
            </a:pPr>
            <a:endParaRPr kumimoji="0" lang="de-DE" sz="2625"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296130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BDCB263-1291-6024-8F21-0EA18984D456}"/>
              </a:ext>
            </a:extLst>
          </p:cNvPr>
          <p:cNvSpPr>
            <a:spLocks noGrp="1"/>
          </p:cNvSpPr>
          <p:nvPr>
            <p:ph type="dt" sz="half" idx="10"/>
          </p:nvPr>
        </p:nvSpPr>
        <p:spPr/>
        <p:txBody>
          <a:bodyPr/>
          <a:lstStyle/>
          <a:p>
            <a:fld id="{BF3428DE-C8D4-40C5-BB07-6C6BD6E7AE1D}" type="datetime1">
              <a:rPr lang="de-DE" smtClean="0"/>
              <a:t>17.11.2024</a:t>
            </a:fld>
            <a:endParaRPr lang="de-DE"/>
          </a:p>
        </p:txBody>
      </p:sp>
      <p:sp>
        <p:nvSpPr>
          <p:cNvPr id="5" name="Foliennummernplatzhalter 4">
            <a:extLst>
              <a:ext uri="{FF2B5EF4-FFF2-40B4-BE49-F238E27FC236}">
                <a16:creationId xmlns:a16="http://schemas.microsoft.com/office/drawing/2014/main" id="{C780395B-B184-C9A2-AAB7-48CFC8764CEA}"/>
              </a:ext>
            </a:extLst>
          </p:cNvPr>
          <p:cNvSpPr>
            <a:spLocks noGrp="1"/>
          </p:cNvSpPr>
          <p:nvPr>
            <p:ph type="sldNum" sz="quarter" idx="12"/>
          </p:nvPr>
        </p:nvSpPr>
        <p:spPr/>
        <p:txBody>
          <a:bodyPr/>
          <a:lstStyle/>
          <a:p>
            <a:fld id="{D612FFA8-16F3-4D16-935C-858579C7B661}" type="slidenum">
              <a:rPr lang="de-DE" smtClean="0"/>
              <a:pPr/>
              <a:t>24</a:t>
            </a:fld>
            <a:endParaRPr lang="de-DE"/>
          </a:p>
        </p:txBody>
      </p:sp>
      <p:sp>
        <p:nvSpPr>
          <p:cNvPr id="7" name="Titel 6">
            <a:extLst>
              <a:ext uri="{FF2B5EF4-FFF2-40B4-BE49-F238E27FC236}">
                <a16:creationId xmlns:a16="http://schemas.microsoft.com/office/drawing/2014/main" id="{416F40E4-C0D3-4C2F-6538-FA4CABC3431A}"/>
              </a:ext>
            </a:extLst>
          </p:cNvPr>
          <p:cNvSpPr>
            <a:spLocks noGrp="1"/>
          </p:cNvSpPr>
          <p:nvPr>
            <p:ph type="title"/>
          </p:nvPr>
        </p:nvSpPr>
        <p:spPr>
          <a:xfrm>
            <a:off x="425648" y="0"/>
            <a:ext cx="10395877" cy="1336477"/>
          </a:xfrm>
        </p:spPr>
        <p:txBody>
          <a:bodyPr/>
          <a:lstStyle/>
          <a:p>
            <a:r>
              <a:rPr lang="de-DE"/>
              <a:t>Wie könnte sich die Büroarbeit verändern?</a:t>
            </a:r>
            <a:br>
              <a:rPr lang="de-DE"/>
            </a:br>
            <a:r>
              <a:rPr lang="de-DE"/>
              <a:t>Ein Blick auf den „Microsoft 365 Co-Pilot“</a:t>
            </a:r>
          </a:p>
        </p:txBody>
      </p:sp>
      <p:sp>
        <p:nvSpPr>
          <p:cNvPr id="11" name="Textfeld 10">
            <a:extLst>
              <a:ext uri="{FF2B5EF4-FFF2-40B4-BE49-F238E27FC236}">
                <a16:creationId xmlns:a16="http://schemas.microsoft.com/office/drawing/2014/main" id="{4EE4B89F-CD03-4314-5CE6-94820535309A}"/>
              </a:ext>
            </a:extLst>
          </p:cNvPr>
          <p:cNvSpPr txBox="1"/>
          <p:nvPr/>
        </p:nvSpPr>
        <p:spPr bwMode="gray">
          <a:xfrm>
            <a:off x="8289451" y="3550252"/>
            <a:ext cx="3551594" cy="871585"/>
          </a:xfrm>
          <a:prstGeom prst="rect">
            <a:avLst/>
          </a:prstGeom>
          <a:noFill/>
        </p:spPr>
        <p:txBody>
          <a:bodyPr wrap="square">
            <a:spAutoFit/>
          </a:bodyPr>
          <a:lstStyle/>
          <a:p>
            <a:r>
              <a:rPr lang="de-DE" sz="1688">
                <a:solidFill>
                  <a:schemeClr val="bg1"/>
                </a:solidFill>
                <a:hlinkClick r:id="" action="ppaction://noaction">
                  <a:extLst>
                    <a:ext uri="{A12FA001-AC4F-418D-AE19-62706E023703}">
                      <ahyp:hlinkClr xmlns:ahyp="http://schemas.microsoft.com/office/drawing/2018/hyperlinkcolor" val="tx"/>
                    </a:ext>
                  </a:extLst>
                </a:hlinkClick>
              </a:rPr>
              <a:t>🌍 Allgemeine Infos:</a:t>
            </a:r>
          </a:p>
          <a:p>
            <a:r>
              <a:rPr lang="de-DE" sz="1688">
                <a:solidFill>
                  <a:schemeClr val="bg1"/>
                </a:solidFill>
                <a:hlinkClick r:id="" action="ppaction://noaction">
                  <a:extLst>
                    <a:ext uri="{A12FA001-AC4F-418D-AE19-62706E023703}">
                      <ahyp:hlinkClr xmlns:ahyp="http://schemas.microsoft.com/office/drawing/2018/hyperlinkcolor" val="tx"/>
                    </a:ext>
                  </a:extLst>
                </a:hlinkClick>
              </a:rPr>
              <a:t>https</a:t>
            </a:r>
            <a:r>
              <a:rPr lang="de-DE" sz="1688">
                <a:solidFill>
                  <a:schemeClr val="bg1"/>
                </a:solidFill>
                <a:hlinkClick r:id="rId3">
                  <a:extLst>
                    <a:ext uri="{A12FA001-AC4F-418D-AE19-62706E023703}">
                      <ahyp:hlinkClr xmlns:ahyp="http://schemas.microsoft.com/office/drawing/2018/hyperlinkcolor" val="tx"/>
                    </a:ext>
                  </a:extLst>
                </a:hlinkClick>
              </a:rPr>
              <a:t>://www.microsoft.com/de-de/microsoft-copilot</a:t>
            </a:r>
            <a:r>
              <a:rPr lang="de-DE" sz="1688">
                <a:solidFill>
                  <a:schemeClr val="bg1"/>
                </a:solidFill>
              </a:rPr>
              <a:t> </a:t>
            </a:r>
          </a:p>
        </p:txBody>
      </p:sp>
      <p:pic>
        <p:nvPicPr>
          <p:cNvPr id="12" name="Grafik 11">
            <a:extLst>
              <a:ext uri="{FF2B5EF4-FFF2-40B4-BE49-F238E27FC236}">
                <a16:creationId xmlns:a16="http://schemas.microsoft.com/office/drawing/2014/main" id="{49B4A9FF-F877-BEE7-EE7B-2F1FB2E329A7}"/>
              </a:ext>
            </a:extLst>
          </p:cNvPr>
          <p:cNvPicPr>
            <a:picLocks noChangeAspect="1"/>
          </p:cNvPicPr>
          <p:nvPr/>
        </p:nvPicPr>
        <p:blipFill>
          <a:blip r:embed="rId4"/>
          <a:stretch>
            <a:fillRect/>
          </a:stretch>
        </p:blipFill>
        <p:spPr>
          <a:xfrm>
            <a:off x="425647" y="1560688"/>
            <a:ext cx="6889553" cy="4410158"/>
          </a:xfrm>
          <a:prstGeom prst="rect">
            <a:avLst/>
          </a:prstGeom>
        </p:spPr>
      </p:pic>
      <p:sp>
        <p:nvSpPr>
          <p:cNvPr id="18" name="Textfeld 17">
            <a:extLst>
              <a:ext uri="{FF2B5EF4-FFF2-40B4-BE49-F238E27FC236}">
                <a16:creationId xmlns:a16="http://schemas.microsoft.com/office/drawing/2014/main" id="{2BA35FA2-ACE6-2FF2-6E9B-15AC064DA5B8}"/>
              </a:ext>
            </a:extLst>
          </p:cNvPr>
          <p:cNvSpPr txBox="1"/>
          <p:nvPr/>
        </p:nvSpPr>
        <p:spPr bwMode="gray">
          <a:xfrm>
            <a:off x="8289451" y="5060300"/>
            <a:ext cx="3212213" cy="1131335"/>
          </a:xfrm>
          <a:prstGeom prst="rect">
            <a:avLst/>
          </a:prstGeom>
          <a:noFill/>
        </p:spPr>
        <p:txBody>
          <a:bodyPr wrap="square">
            <a:spAutoFit/>
          </a:bodyPr>
          <a:lstStyle/>
          <a:p>
            <a:r>
              <a:rPr lang="de-DE" sz="1688">
                <a:solidFill>
                  <a:schemeClr val="bg1"/>
                </a:solidFill>
              </a:rPr>
              <a:t>🌍 Copilot in Office-Produkten: </a:t>
            </a:r>
            <a:r>
              <a:rPr lang="de-DE" sz="1688">
                <a:solidFill>
                  <a:schemeClr val="bg1"/>
                </a:solidFill>
                <a:hlinkClick r:id="rId5">
                  <a:extLst>
                    <a:ext uri="{A12FA001-AC4F-418D-AE19-62706E023703}">
                      <ahyp:hlinkClr xmlns:ahyp="http://schemas.microsoft.com/office/drawing/2018/hyperlinkcolor" val="tx"/>
                    </a:ext>
                  </a:extLst>
                </a:hlinkClick>
              </a:rPr>
              <a:t>https://adoption.microsoft.com/de-de/copilot/</a:t>
            </a:r>
            <a:r>
              <a:rPr lang="de-DE" sz="1688">
                <a:solidFill>
                  <a:schemeClr val="bg1"/>
                </a:solidFill>
              </a:rPr>
              <a:t> </a:t>
            </a:r>
          </a:p>
          <a:p>
            <a:r>
              <a:rPr lang="de-DE" sz="1688">
                <a:solidFill>
                  <a:schemeClr val="bg1"/>
                </a:solidFill>
              </a:rPr>
              <a:t> </a:t>
            </a:r>
          </a:p>
        </p:txBody>
      </p:sp>
      <p:sp>
        <p:nvSpPr>
          <p:cNvPr id="19" name="Textfeld 18">
            <a:extLst>
              <a:ext uri="{FF2B5EF4-FFF2-40B4-BE49-F238E27FC236}">
                <a16:creationId xmlns:a16="http://schemas.microsoft.com/office/drawing/2014/main" id="{8B39B76A-7021-F58B-9714-15DAD6B4AECB}"/>
              </a:ext>
            </a:extLst>
          </p:cNvPr>
          <p:cNvSpPr txBox="1"/>
          <p:nvPr/>
        </p:nvSpPr>
        <p:spPr bwMode="gray">
          <a:xfrm>
            <a:off x="302830" y="5970846"/>
            <a:ext cx="9007303" cy="611834"/>
          </a:xfrm>
          <a:prstGeom prst="rect">
            <a:avLst/>
          </a:prstGeom>
          <a:noFill/>
        </p:spPr>
        <p:txBody>
          <a:bodyPr wrap="square">
            <a:spAutoFit/>
          </a:bodyPr>
          <a:lstStyle/>
          <a:p>
            <a:r>
              <a:rPr lang="de-DE" sz="1688">
                <a:solidFill>
                  <a:schemeClr val="bg1"/>
                </a:solidFill>
              </a:rPr>
              <a:t>Screenshot von https://adoption.microsoft.com/de-de/copilot (01.03.2024) </a:t>
            </a:r>
          </a:p>
          <a:p>
            <a:r>
              <a:rPr lang="de-DE" sz="1688">
                <a:solidFill>
                  <a:schemeClr val="bg1"/>
                </a:solidFill>
              </a:rPr>
              <a:t> </a:t>
            </a:r>
          </a:p>
        </p:txBody>
      </p:sp>
      <p:sp>
        <p:nvSpPr>
          <p:cNvPr id="2" name="Textfeld 1">
            <a:extLst>
              <a:ext uri="{FF2B5EF4-FFF2-40B4-BE49-F238E27FC236}">
                <a16:creationId xmlns:a16="http://schemas.microsoft.com/office/drawing/2014/main" id="{74476410-5472-B570-4B99-14FF684C1620}"/>
              </a:ext>
            </a:extLst>
          </p:cNvPr>
          <p:cNvSpPr txBox="1"/>
          <p:nvPr/>
        </p:nvSpPr>
        <p:spPr bwMode="gray">
          <a:xfrm>
            <a:off x="8169498" y="1467721"/>
            <a:ext cx="3551593" cy="1131335"/>
          </a:xfrm>
          <a:prstGeom prst="rect">
            <a:avLst/>
          </a:prstGeom>
          <a:noFill/>
        </p:spPr>
        <p:txBody>
          <a:bodyPr wrap="square">
            <a:spAutoFit/>
          </a:bodyPr>
          <a:lstStyle/>
          <a:p>
            <a:r>
              <a:rPr lang="de-DE" sz="1688" i="1">
                <a:solidFill>
                  <a:schemeClr val="bg1"/>
                </a:solidFill>
              </a:rPr>
              <a:t>Microsoft zeigt anhand des „Microsoft 365 Co-Pilot“, wie eine Integration von KI-Funktionen in die Büroarbeit erfolgen könnte.</a:t>
            </a:r>
          </a:p>
        </p:txBody>
      </p:sp>
    </p:spTree>
    <p:extLst>
      <p:ext uri="{BB962C8B-B14F-4D97-AF65-F5344CB8AC3E}">
        <p14:creationId xmlns:p14="http://schemas.microsoft.com/office/powerpoint/2010/main" val="198835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FCA6D-DDE0-7BB1-0A99-3128B627C79D}"/>
              </a:ext>
            </a:extLst>
          </p:cNvPr>
          <p:cNvSpPr>
            <a:spLocks noGrp="1"/>
          </p:cNvSpPr>
          <p:nvPr>
            <p:ph type="title"/>
          </p:nvPr>
        </p:nvSpPr>
        <p:spPr/>
        <p:txBody>
          <a:bodyPr/>
          <a:lstStyle/>
          <a:p>
            <a:pPr defTabSz="428625">
              <a:spcBef>
                <a:spcPts val="469"/>
              </a:spcBef>
              <a:spcAft>
                <a:spcPts val="469"/>
              </a:spcAft>
              <a:buClr>
                <a:srgbClr val="FFC800">
                  <a:lumMod val="20000"/>
                  <a:lumOff val="80000"/>
                </a:srgbClr>
              </a:buClr>
              <a:defRPr/>
            </a:pPr>
            <a:r>
              <a:rPr lang="de-DE" sz="4000">
                <a:solidFill>
                  <a:prstClr val="white"/>
                </a:solidFill>
                <a:latin typeface="Segoe UI"/>
              </a:rPr>
              <a:t>Was planen wir (DATEV) in Sachen KI?</a:t>
            </a:r>
          </a:p>
        </p:txBody>
      </p:sp>
      <p:sp>
        <p:nvSpPr>
          <p:cNvPr id="3" name="Datumsplatzhalter 2">
            <a:extLst>
              <a:ext uri="{FF2B5EF4-FFF2-40B4-BE49-F238E27FC236}">
                <a16:creationId xmlns:a16="http://schemas.microsoft.com/office/drawing/2014/main" id="{2C2474CE-F03D-A711-F496-FB03E8C38ACD}"/>
              </a:ext>
            </a:extLst>
          </p:cNvPr>
          <p:cNvSpPr>
            <a:spLocks noGrp="1"/>
          </p:cNvSpPr>
          <p:nvPr>
            <p:ph type="dt" sz="half" idx="10"/>
          </p:nvPr>
        </p:nvSpPr>
        <p:spPr/>
        <p:txBody>
          <a:bodyPr/>
          <a:lstStyle/>
          <a:p>
            <a:fld id="{152EF6FA-7951-4EB3-9A18-DBCA6F7F97F0}" type="datetime1">
              <a:rPr lang="de-DE" smtClean="0"/>
              <a:t>17.11.2024</a:t>
            </a:fld>
            <a:endParaRPr lang="de-DE"/>
          </a:p>
        </p:txBody>
      </p:sp>
      <p:sp>
        <p:nvSpPr>
          <p:cNvPr id="4" name="Foliennummernplatzhalter 3">
            <a:extLst>
              <a:ext uri="{FF2B5EF4-FFF2-40B4-BE49-F238E27FC236}">
                <a16:creationId xmlns:a16="http://schemas.microsoft.com/office/drawing/2014/main" id="{87624ECA-28E0-BE79-AFF7-7407EDC7C8B4}"/>
              </a:ext>
            </a:extLst>
          </p:cNvPr>
          <p:cNvSpPr>
            <a:spLocks noGrp="1"/>
          </p:cNvSpPr>
          <p:nvPr>
            <p:ph type="sldNum" sz="quarter" idx="12"/>
          </p:nvPr>
        </p:nvSpPr>
        <p:spPr/>
        <p:txBody>
          <a:bodyPr/>
          <a:lstStyle/>
          <a:p>
            <a:fld id="{D612FFA8-16F3-4D16-935C-858579C7B661}" type="slidenum">
              <a:rPr lang="de-DE" smtClean="0"/>
              <a:pPr/>
              <a:t>25</a:t>
            </a:fld>
            <a:endParaRPr lang="de-DE"/>
          </a:p>
        </p:txBody>
      </p:sp>
      <p:sp>
        <p:nvSpPr>
          <p:cNvPr id="5" name="Textplatzhalter 4">
            <a:extLst>
              <a:ext uri="{FF2B5EF4-FFF2-40B4-BE49-F238E27FC236}">
                <a16:creationId xmlns:a16="http://schemas.microsoft.com/office/drawing/2014/main" id="{932945E4-6B0A-2068-DF11-624C2BAEB4F2}"/>
              </a:ext>
            </a:extLst>
          </p:cNvPr>
          <p:cNvSpPr>
            <a:spLocks noGrp="1"/>
          </p:cNvSpPr>
          <p:nvPr>
            <p:ph type="body" sz="quarter" idx="15"/>
          </p:nvPr>
        </p:nvSpPr>
        <p:spPr/>
        <p:txBody>
          <a:bodyPr/>
          <a:lstStyle/>
          <a:p>
            <a:endParaRPr lang="de-DE"/>
          </a:p>
        </p:txBody>
      </p:sp>
      <p:pic>
        <p:nvPicPr>
          <p:cNvPr id="6" name="Grafik 5">
            <a:extLst>
              <a:ext uri="{FF2B5EF4-FFF2-40B4-BE49-F238E27FC236}">
                <a16:creationId xmlns:a16="http://schemas.microsoft.com/office/drawing/2014/main" id="{C6B2D1A8-B75D-81D4-790A-2E5278314175}"/>
              </a:ext>
            </a:extLst>
          </p:cNvPr>
          <p:cNvPicPr>
            <a:picLocks noChangeAspect="1"/>
          </p:cNvPicPr>
          <p:nvPr/>
        </p:nvPicPr>
        <p:blipFill>
          <a:blip r:embed="rId3"/>
          <a:stretch>
            <a:fillRect/>
          </a:stretch>
        </p:blipFill>
        <p:spPr>
          <a:xfrm>
            <a:off x="0" y="0"/>
            <a:ext cx="12192000" cy="6602015"/>
          </a:xfrm>
          <a:prstGeom prst="rect">
            <a:avLst/>
          </a:prstGeom>
        </p:spPr>
      </p:pic>
    </p:spTree>
    <p:extLst>
      <p:ext uri="{BB962C8B-B14F-4D97-AF65-F5344CB8AC3E}">
        <p14:creationId xmlns:p14="http://schemas.microsoft.com/office/powerpoint/2010/main" val="341192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E342C0-CD61-67F8-8423-90CAF0DF0BB9}"/>
              </a:ext>
            </a:extLst>
          </p:cNvPr>
          <p:cNvSpPr>
            <a:spLocks noGrp="1"/>
          </p:cNvSpPr>
          <p:nvPr>
            <p:ph type="dt" sz="half" idx="10"/>
          </p:nvPr>
        </p:nvSpPr>
        <p:spPr/>
        <p:txBody>
          <a:bodyPr/>
          <a:lstStyle/>
          <a:p>
            <a:pPr defTabSz="428625">
              <a:defRPr/>
            </a:pPr>
            <a:fld id="{1DB71925-FB7C-402B-BEF3-3A515D0552BD}" type="datetime1">
              <a:rPr lang="de-DE" smtClean="0">
                <a:latin typeface="Segoe UI"/>
              </a:rPr>
              <a:t>17.11.2024</a:t>
            </a:fld>
            <a:endParaRPr lang="de-DE">
              <a:latin typeface="Segoe UI"/>
            </a:endParaRPr>
          </a:p>
        </p:txBody>
      </p:sp>
      <p:sp>
        <p:nvSpPr>
          <p:cNvPr id="5" name="Foliennummernplatzhalter 4">
            <a:extLst>
              <a:ext uri="{FF2B5EF4-FFF2-40B4-BE49-F238E27FC236}">
                <a16:creationId xmlns:a16="http://schemas.microsoft.com/office/drawing/2014/main" id="{D450E3EF-CC1D-3112-EE85-663287942E77}"/>
              </a:ext>
            </a:extLst>
          </p:cNvPr>
          <p:cNvSpPr>
            <a:spLocks noGrp="1"/>
          </p:cNvSpPr>
          <p:nvPr>
            <p:ph type="sldNum" sz="quarter" idx="12"/>
          </p:nvPr>
        </p:nvSpPr>
        <p:spPr/>
        <p:txBody>
          <a:bodyPr/>
          <a:lstStyle/>
          <a:p>
            <a:pPr defTabSz="428625">
              <a:defRPr/>
            </a:pPr>
            <a:fld id="{D612FFA8-16F3-4D16-935C-858579C7B661}" type="slidenum">
              <a:rPr lang="de-DE">
                <a:latin typeface="Segoe UI"/>
              </a:rPr>
              <a:pPr defTabSz="428625">
                <a:defRPr/>
              </a:pPr>
              <a:t>3</a:t>
            </a:fld>
            <a:endParaRPr lang="de-DE">
              <a:latin typeface="Segoe UI"/>
            </a:endParaRPr>
          </a:p>
        </p:txBody>
      </p:sp>
      <p:sp>
        <p:nvSpPr>
          <p:cNvPr id="9" name="Textfeld 8">
            <a:extLst>
              <a:ext uri="{FF2B5EF4-FFF2-40B4-BE49-F238E27FC236}">
                <a16:creationId xmlns:a16="http://schemas.microsoft.com/office/drawing/2014/main" id="{1C01F181-1FDB-190D-9B77-F7D4FFA73311}"/>
              </a:ext>
            </a:extLst>
          </p:cNvPr>
          <p:cNvSpPr txBox="1"/>
          <p:nvPr/>
        </p:nvSpPr>
        <p:spPr bwMode="gray">
          <a:xfrm>
            <a:off x="430925" y="1723697"/>
            <a:ext cx="11335428" cy="3349194"/>
          </a:xfrm>
          <a:prstGeom prst="rect">
            <a:avLst/>
          </a:prstGeom>
          <a:noFill/>
        </p:spPr>
        <p:txBody>
          <a:bodyPr wrap="none" lIns="0" tIns="0" rIns="0" bIns="0" rtlCol="0">
            <a:noAutofit/>
          </a:bodyPr>
          <a:lstStyle/>
          <a:p>
            <a:pPr marL="457200" indent="-457200" defTabSz="428625">
              <a:spcBef>
                <a:spcPts val="469"/>
              </a:spcBef>
              <a:spcAft>
                <a:spcPts val="469"/>
              </a:spcAft>
              <a:buClr>
                <a:schemeClr val="bg1"/>
              </a:buClr>
              <a:buFont typeface="Wingdings" panose="05000000000000000000" pitchFamily="2" charset="2"/>
              <a:buChar char="§"/>
              <a:defRPr/>
            </a:pPr>
            <a:r>
              <a:rPr lang="de-DE" sz="2625" b="1" dirty="0">
                <a:solidFill>
                  <a:prstClr val="white"/>
                </a:solidFill>
                <a:latin typeface="Segoe UI"/>
              </a:rPr>
              <a:t>Künstliche Intelligenz und Ihre Anwendungsfelder</a:t>
            </a:r>
          </a:p>
          <a:p>
            <a:pPr marL="457200" indent="-457200" defTabSz="428625">
              <a:spcBef>
                <a:spcPts val="469"/>
              </a:spcBef>
              <a:spcAft>
                <a:spcPts val="469"/>
              </a:spcAft>
              <a:buClr>
                <a:schemeClr val="bg1"/>
              </a:buClr>
              <a:buFont typeface="Wingdings" panose="05000000000000000000" pitchFamily="2" charset="2"/>
              <a:buChar char="§"/>
              <a:defRPr/>
            </a:pPr>
            <a:endParaRPr lang="de-DE" sz="2625" b="1" dirty="0">
              <a:solidFill>
                <a:prstClr val="white"/>
              </a:solidFill>
              <a:latin typeface="Segoe UI"/>
            </a:endParaRPr>
          </a:p>
          <a:p>
            <a:pPr marL="457200" indent="-457200" defTabSz="428625">
              <a:spcBef>
                <a:spcPts val="469"/>
              </a:spcBef>
              <a:spcAft>
                <a:spcPts val="469"/>
              </a:spcAft>
              <a:buClr>
                <a:schemeClr val="bg1"/>
              </a:buClr>
              <a:buFont typeface="Wingdings" panose="05000000000000000000" pitchFamily="2" charset="2"/>
              <a:buChar char="§"/>
              <a:defRPr/>
            </a:pPr>
            <a:r>
              <a:rPr lang="de-DE" sz="2625" b="1" dirty="0">
                <a:solidFill>
                  <a:prstClr val="white"/>
                </a:solidFill>
                <a:latin typeface="Segoe UI"/>
              </a:rPr>
              <a:t>Wie kann künstliche Intelligenz heute im Kanzleialltag </a:t>
            </a:r>
            <a:br>
              <a:rPr lang="de-DE" sz="2625" b="1" dirty="0">
                <a:solidFill>
                  <a:prstClr val="white"/>
                </a:solidFill>
                <a:latin typeface="Segoe UI"/>
              </a:rPr>
            </a:br>
            <a:r>
              <a:rPr lang="de-DE" sz="2625" b="1" dirty="0">
                <a:solidFill>
                  <a:prstClr val="white"/>
                </a:solidFill>
                <a:latin typeface="Segoe UI"/>
              </a:rPr>
              <a:t>eingesetzt werden?</a:t>
            </a:r>
          </a:p>
          <a:p>
            <a:pPr defTabSz="428625">
              <a:spcBef>
                <a:spcPts val="469"/>
              </a:spcBef>
              <a:spcAft>
                <a:spcPts val="469"/>
              </a:spcAft>
              <a:buClr>
                <a:schemeClr val="bg1"/>
              </a:buClr>
              <a:defRPr/>
            </a:pPr>
            <a:endParaRPr lang="de-DE" sz="2625" b="1" dirty="0">
              <a:solidFill>
                <a:prstClr val="white"/>
              </a:solidFill>
              <a:latin typeface="Segoe UI"/>
            </a:endParaRPr>
          </a:p>
          <a:p>
            <a:pPr marL="457200" indent="-457200" defTabSz="428625">
              <a:spcBef>
                <a:spcPts val="469"/>
              </a:spcBef>
              <a:spcAft>
                <a:spcPts val="469"/>
              </a:spcAft>
              <a:buClr>
                <a:schemeClr val="bg1"/>
              </a:buClr>
              <a:buFont typeface="Wingdings" panose="05000000000000000000" pitchFamily="2" charset="2"/>
              <a:buChar char="§"/>
              <a:defRPr/>
            </a:pPr>
            <a:r>
              <a:rPr lang="de-DE" sz="2625" b="1" dirty="0">
                <a:solidFill>
                  <a:prstClr val="white"/>
                </a:solidFill>
                <a:latin typeface="Segoe UI"/>
              </a:rPr>
              <a:t>Ausblick</a:t>
            </a:r>
          </a:p>
        </p:txBody>
      </p:sp>
      <p:sp>
        <p:nvSpPr>
          <p:cNvPr id="2" name="Freeform 18">
            <a:extLst>
              <a:ext uri="{FF2B5EF4-FFF2-40B4-BE49-F238E27FC236}">
                <a16:creationId xmlns:a16="http://schemas.microsoft.com/office/drawing/2014/main" id="{C27C865A-B9DF-1A6A-E44C-7FEDF385760F}"/>
              </a:ext>
            </a:extLst>
          </p:cNvPr>
          <p:cNvSpPr/>
          <p:nvPr/>
        </p:nvSpPr>
        <p:spPr>
          <a:xfrm flipH="1">
            <a:off x="10506484" y="4545614"/>
            <a:ext cx="1710111" cy="2402335"/>
          </a:xfrm>
          <a:custGeom>
            <a:avLst/>
            <a:gdLst/>
            <a:ahLst/>
            <a:cxnLst/>
            <a:rect l="l" t="t" r="r" b="b"/>
            <a:pathLst>
              <a:path w="3225920" h="5645361">
                <a:moveTo>
                  <a:pt x="3225921" y="0"/>
                </a:moveTo>
                <a:lnTo>
                  <a:pt x="0" y="0"/>
                </a:lnTo>
                <a:lnTo>
                  <a:pt x="0" y="5645360"/>
                </a:lnTo>
                <a:lnTo>
                  <a:pt x="3225921" y="5645360"/>
                </a:lnTo>
                <a:lnTo>
                  <a:pt x="3225921" y="0"/>
                </a:lnTo>
                <a:close/>
              </a:path>
            </a:pathLst>
          </a:custGeom>
          <a:blipFill>
            <a:blip r:embed="rId3"/>
            <a:stretch>
              <a:fillRect/>
            </a:stretch>
          </a:blipFill>
        </p:spPr>
        <p:txBody>
          <a:bodyPr/>
          <a:lstStyle/>
          <a:p>
            <a:endParaRPr lang="de-DE" dirty="0"/>
          </a:p>
        </p:txBody>
      </p:sp>
      <p:sp>
        <p:nvSpPr>
          <p:cNvPr id="7" name="Titel 6">
            <a:extLst>
              <a:ext uri="{FF2B5EF4-FFF2-40B4-BE49-F238E27FC236}">
                <a16:creationId xmlns:a16="http://schemas.microsoft.com/office/drawing/2014/main" id="{8E3808E6-3BAC-BFAB-3E57-AA06C8F26892}"/>
              </a:ext>
            </a:extLst>
          </p:cNvPr>
          <p:cNvSpPr>
            <a:spLocks noGrp="1"/>
          </p:cNvSpPr>
          <p:nvPr>
            <p:ph type="title"/>
          </p:nvPr>
        </p:nvSpPr>
        <p:spPr/>
        <p:txBody>
          <a:bodyPr/>
          <a:lstStyle/>
          <a:p>
            <a:r>
              <a:rPr lang="de-DE" dirty="0"/>
              <a:t>Agenda</a:t>
            </a:r>
          </a:p>
        </p:txBody>
      </p:sp>
    </p:spTree>
    <p:extLst>
      <p:ext uri="{BB962C8B-B14F-4D97-AF65-F5344CB8AC3E}">
        <p14:creationId xmlns:p14="http://schemas.microsoft.com/office/powerpoint/2010/main" val="321218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FCA6D-DDE0-7BB1-0A99-3128B627C79D}"/>
              </a:ext>
            </a:extLst>
          </p:cNvPr>
          <p:cNvSpPr>
            <a:spLocks noGrp="1"/>
          </p:cNvSpPr>
          <p:nvPr>
            <p:ph type="title"/>
          </p:nvPr>
        </p:nvSpPr>
        <p:spPr>
          <a:xfrm>
            <a:off x="1476621" y="1424674"/>
            <a:ext cx="9238758" cy="4008652"/>
          </a:xfrm>
        </p:spPr>
        <p:txBody>
          <a:bodyPr anchor="ctr"/>
          <a:lstStyle/>
          <a:p>
            <a:pPr marL="457200" indent="-457200" algn="ctr" defTabSz="428625">
              <a:spcBef>
                <a:spcPts val="469"/>
              </a:spcBef>
              <a:spcAft>
                <a:spcPts val="469"/>
              </a:spcAft>
              <a:defRPr/>
            </a:pPr>
            <a:r>
              <a:rPr lang="de-DE" sz="4400" b="1" dirty="0">
                <a:solidFill>
                  <a:prstClr val="white"/>
                </a:solidFill>
                <a:latin typeface="Segoe UI"/>
              </a:rPr>
              <a:t>Künstliche Intelligenz und Ihre Anwendungsfelder</a:t>
            </a:r>
            <a:br>
              <a:rPr lang="de-DE" sz="4800" b="1" dirty="0">
                <a:solidFill>
                  <a:prstClr val="white"/>
                </a:solidFill>
                <a:latin typeface="Segoe UI"/>
              </a:rPr>
            </a:br>
            <a:br>
              <a:rPr lang="de-DE" sz="2625" b="1" dirty="0">
                <a:solidFill>
                  <a:prstClr val="white"/>
                </a:solidFill>
                <a:latin typeface="Segoe UI"/>
              </a:rPr>
            </a:br>
            <a:endParaRPr lang="de-DE" sz="2625" b="1" dirty="0">
              <a:solidFill>
                <a:prstClr val="white"/>
              </a:solidFill>
              <a:latin typeface="Segoe UI"/>
            </a:endParaRPr>
          </a:p>
        </p:txBody>
      </p:sp>
      <p:sp>
        <p:nvSpPr>
          <p:cNvPr id="3" name="Datumsplatzhalter 2">
            <a:extLst>
              <a:ext uri="{FF2B5EF4-FFF2-40B4-BE49-F238E27FC236}">
                <a16:creationId xmlns:a16="http://schemas.microsoft.com/office/drawing/2014/main" id="{2C2474CE-F03D-A711-F496-FB03E8C38ACD}"/>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05CC8-7F65-42F6-82F5-22A5103EE426}" type="datetime1">
              <a:rPr kumimoji="0" lang="de-DE" sz="750" b="0" i="0" u="none" strike="noStrike" kern="1200" cap="none" spc="0" normalizeH="0" baseline="0" noProof="0" smtClean="0">
                <a:ln>
                  <a:noFill/>
                </a:ln>
                <a:no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17.11.2024</a:t>
            </a:fld>
            <a:endParaRPr kumimoji="0" lang="de-DE" sz="750" b="0" i="0" u="none" strike="noStrike" kern="1200" cap="none" spc="0" normalizeH="0" baseline="0" noProof="0">
              <a:ln>
                <a:noFill/>
              </a:ln>
              <a:noFill/>
              <a:effectLst/>
              <a:uLnTx/>
              <a:uFillTx/>
              <a:latin typeface="Segoe UI"/>
              <a:ea typeface="+mn-ea"/>
              <a:cs typeface="+mn-cs"/>
            </a:endParaRPr>
          </a:p>
        </p:txBody>
      </p:sp>
      <p:sp>
        <p:nvSpPr>
          <p:cNvPr id="4" name="Foliennummernplatzhalter 3">
            <a:extLst>
              <a:ext uri="{FF2B5EF4-FFF2-40B4-BE49-F238E27FC236}">
                <a16:creationId xmlns:a16="http://schemas.microsoft.com/office/drawing/2014/main" id="{87624ECA-28E0-BE79-AFF7-7407EDC7C8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2FFA8-16F3-4D16-935C-858579C7B661}" type="slidenum">
              <a:rPr kumimoji="0" lang="de-DE" sz="750" b="0" i="0" u="none" strike="noStrike" kern="1200" cap="none" spc="0" normalizeH="0" baseline="0" noProof="0" smtClean="0">
                <a:ln>
                  <a:noFill/>
                </a:ln>
                <a:no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750" b="0" i="0" u="none" strike="noStrike" kern="1200" cap="none" spc="0" normalizeH="0" baseline="0" noProof="0">
              <a:ln>
                <a:noFill/>
              </a:ln>
              <a:noFill/>
              <a:effectLst/>
              <a:uLnTx/>
              <a:uFillTx/>
              <a:latin typeface="Segoe UI"/>
              <a:ea typeface="+mn-ea"/>
              <a:cs typeface="+mn-cs"/>
            </a:endParaRPr>
          </a:p>
        </p:txBody>
      </p:sp>
    </p:spTree>
    <p:extLst>
      <p:ext uri="{BB962C8B-B14F-4D97-AF65-F5344CB8AC3E}">
        <p14:creationId xmlns:p14="http://schemas.microsoft.com/office/powerpoint/2010/main" val="8734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155C9AE-A323-9095-4C0C-850B1BFADF95}"/>
              </a:ext>
            </a:extLst>
          </p:cNvPr>
          <p:cNvSpPr>
            <a:spLocks noGrp="1"/>
          </p:cNvSpPr>
          <p:nvPr>
            <p:ph type="sldNum" sz="quarter" idx="12"/>
          </p:nvPr>
        </p:nvSpPr>
        <p:spPr/>
        <p:txBody>
          <a:bodyPr/>
          <a:lstStyle/>
          <a:p>
            <a:pPr defTabSz="428625">
              <a:defRPr/>
            </a:pPr>
            <a:fld id="{D612FFA8-16F3-4D16-935C-858579C7B661}" type="slidenum">
              <a:rPr lang="de-DE" dirty="0">
                <a:latin typeface="Segoe UI"/>
              </a:rPr>
              <a:pPr defTabSz="428625">
                <a:defRPr/>
              </a:pPr>
              <a:t>5</a:t>
            </a:fld>
            <a:endParaRPr lang="de-DE">
              <a:latin typeface="Segoe UI"/>
            </a:endParaRPr>
          </a:p>
        </p:txBody>
      </p:sp>
      <p:sp>
        <p:nvSpPr>
          <p:cNvPr id="7" name="Textfeld 6">
            <a:extLst>
              <a:ext uri="{FF2B5EF4-FFF2-40B4-BE49-F238E27FC236}">
                <a16:creationId xmlns:a16="http://schemas.microsoft.com/office/drawing/2014/main" id="{F5AE1351-2CCF-F004-5511-3FA593F8312C}"/>
              </a:ext>
            </a:extLst>
          </p:cNvPr>
          <p:cNvSpPr txBox="1"/>
          <p:nvPr/>
        </p:nvSpPr>
        <p:spPr bwMode="gray">
          <a:xfrm>
            <a:off x="1696255" y="1997582"/>
            <a:ext cx="8652510" cy="2862835"/>
          </a:xfrm>
          <a:prstGeom prst="rect">
            <a:avLst/>
          </a:prstGeom>
          <a:noFill/>
        </p:spPr>
        <p:txBody>
          <a:bodyPr wrap="square">
            <a:spAutoFit/>
          </a:bodyPr>
          <a:lstStyle/>
          <a:p>
            <a:pPr algn="ctr" defTabSz="428625">
              <a:defRPr/>
            </a:pPr>
            <a:r>
              <a:rPr lang="de-DE" sz="1688" dirty="0">
                <a:solidFill>
                  <a:prstClr val="white">
                    <a:lumMod val="95000"/>
                  </a:prstClr>
                </a:solidFill>
                <a:latin typeface="Segoe UI"/>
              </a:rPr>
              <a:t>In der Praxis hat sich laut Bitkom und DFKI diese Definition bewährt: </a:t>
            </a:r>
          </a:p>
          <a:p>
            <a:pPr algn="ctr" defTabSz="428625">
              <a:defRPr/>
            </a:pPr>
            <a:endParaRPr lang="de-DE" sz="1688" dirty="0">
              <a:solidFill>
                <a:prstClr val="white">
                  <a:lumMod val="95000"/>
                </a:prstClr>
              </a:solidFill>
              <a:latin typeface="Segoe UI"/>
            </a:endParaRPr>
          </a:p>
          <a:p>
            <a:pPr algn="ctr" defTabSz="428625">
              <a:defRPr/>
            </a:pPr>
            <a:r>
              <a:rPr lang="de-DE" sz="2250" i="1" dirty="0">
                <a:solidFill>
                  <a:prstClr val="white">
                    <a:lumMod val="95000"/>
                  </a:prstClr>
                </a:solidFill>
                <a:latin typeface="Segoe UI"/>
              </a:rPr>
              <a:t>„Künstliche Intelligenz ist die Eigenschaft eines IT-Systems, menschenähnliche, intelligente Verhaltensweisen zu zeigen.“ </a:t>
            </a:r>
          </a:p>
          <a:p>
            <a:pPr algn="ctr" defTabSz="428625">
              <a:defRPr/>
            </a:pPr>
            <a:endParaRPr lang="de-DE" sz="1688" dirty="0">
              <a:solidFill>
                <a:prstClr val="white">
                  <a:lumMod val="95000"/>
                </a:prstClr>
              </a:solidFill>
              <a:latin typeface="Segoe UI"/>
            </a:endParaRPr>
          </a:p>
          <a:p>
            <a:pPr algn="ctr" defTabSz="428625">
              <a:defRPr/>
            </a:pPr>
            <a:r>
              <a:rPr lang="de-DE" sz="1688" dirty="0">
                <a:solidFill>
                  <a:prstClr val="white">
                    <a:lumMod val="95000"/>
                  </a:prstClr>
                </a:solidFill>
                <a:latin typeface="Segoe UI"/>
              </a:rPr>
              <a:t>Damit das gelingt, braucht es vier Kernfähigkeiten: Wahrnehmen, Verstehen, Handeln und Lernen. Neu in der modernen KI ist vor allem das Verstehen und Lernen. Für einen dynamischen Lernprozess werden die aktuellen KI-Systeme deshalb in der Verarbeitung von einer großen Menge an Daten trainiert – starr programmierten Verfahren sind sie damit weit überlegen.</a:t>
            </a:r>
          </a:p>
        </p:txBody>
      </p:sp>
      <p:sp>
        <p:nvSpPr>
          <p:cNvPr id="3" name="Datumsplatzhalter 2">
            <a:extLst>
              <a:ext uri="{FF2B5EF4-FFF2-40B4-BE49-F238E27FC236}">
                <a16:creationId xmlns:a16="http://schemas.microsoft.com/office/drawing/2014/main" id="{CEFE9EC7-C778-BDBB-D878-EA981C4CDC71}"/>
              </a:ext>
            </a:extLst>
          </p:cNvPr>
          <p:cNvSpPr>
            <a:spLocks noGrp="1"/>
          </p:cNvSpPr>
          <p:nvPr>
            <p:ph type="dt" sz="half" idx="10"/>
          </p:nvPr>
        </p:nvSpPr>
        <p:spPr/>
        <p:txBody>
          <a:bodyPr/>
          <a:lstStyle/>
          <a:p>
            <a:fld id="{9926BCEB-6D07-42F6-9435-9930CB8F8FCF}" type="datetime1">
              <a:rPr lang="de-DE" smtClean="0"/>
              <a:t>17.11.2024</a:t>
            </a:fld>
            <a:endParaRPr lang="de-DE"/>
          </a:p>
        </p:txBody>
      </p:sp>
      <p:sp>
        <p:nvSpPr>
          <p:cNvPr id="4" name="Rechteck 3">
            <a:extLst>
              <a:ext uri="{FF2B5EF4-FFF2-40B4-BE49-F238E27FC236}">
                <a16:creationId xmlns:a16="http://schemas.microsoft.com/office/drawing/2014/main" id="{56107F3C-329B-EF0F-223B-CC3867077FCD}"/>
              </a:ext>
            </a:extLst>
          </p:cNvPr>
          <p:cNvSpPr/>
          <p:nvPr/>
        </p:nvSpPr>
        <p:spPr bwMode="gray">
          <a:xfrm>
            <a:off x="1290636" y="1655180"/>
            <a:ext cx="9566417" cy="349555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t" anchorCtr="0"/>
          <a:lstStyle/>
          <a:p>
            <a:pPr marL="0" indent="0" algn="l">
              <a:spcBef>
                <a:spcPts val="500"/>
              </a:spcBef>
              <a:spcAft>
                <a:spcPts val="500"/>
              </a:spcAft>
              <a:buFont typeface="Wingdings" panose="05000000000000000000" pitchFamily="2" charset="2"/>
              <a:buNone/>
            </a:pPr>
            <a:endParaRPr lang="de-DE" sz="1600" dirty="0" err="1"/>
          </a:p>
        </p:txBody>
      </p:sp>
      <p:sp>
        <p:nvSpPr>
          <p:cNvPr id="6" name="Freeform 18">
            <a:extLst>
              <a:ext uri="{FF2B5EF4-FFF2-40B4-BE49-F238E27FC236}">
                <a16:creationId xmlns:a16="http://schemas.microsoft.com/office/drawing/2014/main" id="{B9FA8356-4907-532E-8984-0B397605C800}"/>
              </a:ext>
            </a:extLst>
          </p:cNvPr>
          <p:cNvSpPr/>
          <p:nvPr/>
        </p:nvSpPr>
        <p:spPr>
          <a:xfrm flipH="1">
            <a:off x="10506484" y="4545614"/>
            <a:ext cx="1710111" cy="2402335"/>
          </a:xfrm>
          <a:custGeom>
            <a:avLst/>
            <a:gdLst/>
            <a:ahLst/>
            <a:cxnLst/>
            <a:rect l="l" t="t" r="r" b="b"/>
            <a:pathLst>
              <a:path w="3225920" h="5645361">
                <a:moveTo>
                  <a:pt x="3225921" y="0"/>
                </a:moveTo>
                <a:lnTo>
                  <a:pt x="0" y="0"/>
                </a:lnTo>
                <a:lnTo>
                  <a:pt x="0" y="5645360"/>
                </a:lnTo>
                <a:lnTo>
                  <a:pt x="3225921" y="5645360"/>
                </a:lnTo>
                <a:lnTo>
                  <a:pt x="3225921" y="0"/>
                </a:lnTo>
                <a:close/>
              </a:path>
            </a:pathLst>
          </a:custGeom>
          <a:blipFill>
            <a:blip r:embed="rId2"/>
            <a:stretch>
              <a:fillRect/>
            </a:stretch>
          </a:blipFill>
        </p:spPr>
        <p:txBody>
          <a:bodyPr/>
          <a:lstStyle/>
          <a:p>
            <a:endParaRPr lang="de-DE" dirty="0"/>
          </a:p>
        </p:txBody>
      </p:sp>
      <p:sp>
        <p:nvSpPr>
          <p:cNvPr id="10" name="Titel 8">
            <a:extLst>
              <a:ext uri="{FF2B5EF4-FFF2-40B4-BE49-F238E27FC236}">
                <a16:creationId xmlns:a16="http://schemas.microsoft.com/office/drawing/2014/main" id="{4D976C4C-D15E-706B-CDDA-7DCE6F8462E1}"/>
              </a:ext>
            </a:extLst>
          </p:cNvPr>
          <p:cNvSpPr txBox="1">
            <a:spLocks/>
          </p:cNvSpPr>
          <p:nvPr/>
        </p:nvSpPr>
        <p:spPr bwMode="blackGray">
          <a:xfrm>
            <a:off x="578048" y="152400"/>
            <a:ext cx="8100000"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a:t>Was ist Künstliche Intelligenz?</a:t>
            </a:r>
          </a:p>
        </p:txBody>
      </p:sp>
    </p:spTree>
    <p:extLst>
      <p:ext uri="{BB962C8B-B14F-4D97-AF65-F5344CB8AC3E}">
        <p14:creationId xmlns:p14="http://schemas.microsoft.com/office/powerpoint/2010/main" val="288010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platzhalter 11">
            <a:extLst>
              <a:ext uri="{FF2B5EF4-FFF2-40B4-BE49-F238E27FC236}">
                <a16:creationId xmlns:a16="http://schemas.microsoft.com/office/drawing/2014/main" id="{ACEF4029-E182-B17E-BD4C-F0D47A42F312}"/>
              </a:ext>
            </a:extLst>
          </p:cNvPr>
          <p:cNvSpPr txBox="1">
            <a:spLocks/>
          </p:cNvSpPr>
          <p:nvPr/>
        </p:nvSpPr>
        <p:spPr>
          <a:xfrm>
            <a:off x="505252" y="1558367"/>
            <a:ext cx="1518312" cy="486572"/>
          </a:xfrm>
          <a:prstGeom prst="roundRect">
            <a:avLst>
              <a:gd name="adj" fmla="val 0"/>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Finance &amp; Controlling</a:t>
            </a:r>
          </a:p>
        </p:txBody>
      </p:sp>
      <p:sp>
        <p:nvSpPr>
          <p:cNvPr id="3" name="Datumsplatzhalter 2">
            <a:extLst>
              <a:ext uri="{FF2B5EF4-FFF2-40B4-BE49-F238E27FC236}">
                <a16:creationId xmlns:a16="http://schemas.microsoft.com/office/drawing/2014/main" id="{E09CD911-804D-F32F-F82A-243D191400C5}"/>
              </a:ext>
            </a:extLst>
          </p:cNvPr>
          <p:cNvSpPr>
            <a:spLocks noGrp="1"/>
          </p:cNvSpPr>
          <p:nvPr>
            <p:ph type="dt" sz="half" idx="10"/>
          </p:nvPr>
        </p:nvSpPr>
        <p:spPr/>
        <p:txBody>
          <a:bodyPr/>
          <a:lstStyle/>
          <a:p>
            <a:pPr defTabSz="428625"/>
            <a:fld id="{523B5CD3-B170-432C-B6DE-8C558C940C70}" type="datetime1">
              <a:rPr lang="de-DE" smtClean="0">
                <a:latin typeface="Segoe UI"/>
              </a:rPr>
              <a:t>17.11.2024</a:t>
            </a:fld>
            <a:endParaRPr lang="de-DE">
              <a:latin typeface="Segoe UI"/>
            </a:endParaRPr>
          </a:p>
        </p:txBody>
      </p:sp>
      <p:sp>
        <p:nvSpPr>
          <p:cNvPr id="5" name="Foliennummernplatzhalter 4">
            <a:extLst>
              <a:ext uri="{FF2B5EF4-FFF2-40B4-BE49-F238E27FC236}">
                <a16:creationId xmlns:a16="http://schemas.microsoft.com/office/drawing/2014/main" id="{FE65EC73-4DC7-CCFA-8635-8BA331A6A6CD}"/>
              </a:ext>
            </a:extLst>
          </p:cNvPr>
          <p:cNvSpPr>
            <a:spLocks noGrp="1"/>
          </p:cNvSpPr>
          <p:nvPr>
            <p:ph type="sldNum" sz="quarter" idx="12"/>
          </p:nvPr>
        </p:nvSpPr>
        <p:spPr/>
        <p:txBody>
          <a:bodyPr/>
          <a:lstStyle/>
          <a:p>
            <a:pPr defTabSz="428625"/>
            <a:fld id="{D612FFA8-16F3-4D16-935C-858579C7B661}" type="slidenum">
              <a:rPr lang="de-DE">
                <a:latin typeface="Segoe UI"/>
              </a:rPr>
              <a:pPr defTabSz="428625"/>
              <a:t>6</a:t>
            </a:fld>
            <a:endParaRPr lang="de-DE">
              <a:latin typeface="Segoe UI"/>
            </a:endParaRPr>
          </a:p>
        </p:txBody>
      </p:sp>
      <p:cxnSp>
        <p:nvCxnSpPr>
          <p:cNvPr id="13" name="Gerader Verbinder 12">
            <a:extLst>
              <a:ext uri="{FF2B5EF4-FFF2-40B4-BE49-F238E27FC236}">
                <a16:creationId xmlns:a16="http://schemas.microsoft.com/office/drawing/2014/main" id="{B63646A9-8055-3EBF-00B9-91DDD2ED7C7D}"/>
              </a:ext>
            </a:extLst>
          </p:cNvPr>
          <p:cNvCxnSpPr>
            <a:cxnSpLocks/>
          </p:cNvCxnSpPr>
          <p:nvPr/>
        </p:nvCxnSpPr>
        <p:spPr bwMode="gray">
          <a:xfrm flipV="1">
            <a:off x="409335" y="5791762"/>
            <a:ext cx="11385494" cy="19877"/>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14" name="Textfeld 13">
            <a:extLst>
              <a:ext uri="{FF2B5EF4-FFF2-40B4-BE49-F238E27FC236}">
                <a16:creationId xmlns:a16="http://schemas.microsoft.com/office/drawing/2014/main" id="{EB470C74-E858-B8D0-9192-93FF4344204B}"/>
              </a:ext>
            </a:extLst>
          </p:cNvPr>
          <p:cNvSpPr txBox="1"/>
          <p:nvPr/>
        </p:nvSpPr>
        <p:spPr bwMode="gray">
          <a:xfrm>
            <a:off x="830415" y="5855575"/>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Text</a:t>
            </a:r>
          </a:p>
        </p:txBody>
      </p:sp>
      <p:sp>
        <p:nvSpPr>
          <p:cNvPr id="27" name="Rechteck: abgerundete Ecken 26">
            <a:extLst>
              <a:ext uri="{FF2B5EF4-FFF2-40B4-BE49-F238E27FC236}">
                <a16:creationId xmlns:a16="http://schemas.microsoft.com/office/drawing/2014/main" id="{14CD6F5F-5E6E-2C7A-ABF6-FB498E0BEAFD}"/>
              </a:ext>
            </a:extLst>
          </p:cNvPr>
          <p:cNvSpPr/>
          <p:nvPr/>
        </p:nvSpPr>
        <p:spPr bwMode="gray">
          <a:xfrm>
            <a:off x="3733238" y="5192392"/>
            <a:ext cx="1417239" cy="438268"/>
          </a:xfrm>
          <a:prstGeom prst="roundRect">
            <a:avLst>
              <a:gd name="adj" fmla="val 14630"/>
            </a:avLst>
          </a:prstGeom>
          <a:solidFill>
            <a:srgbClr val="A73A6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28" name="Textplatzhalter 11">
            <a:extLst>
              <a:ext uri="{FF2B5EF4-FFF2-40B4-BE49-F238E27FC236}">
                <a16:creationId xmlns:a16="http://schemas.microsoft.com/office/drawing/2014/main" id="{10DDCE0F-5174-E719-475D-E5EDE95B3C79}"/>
              </a:ext>
            </a:extLst>
          </p:cNvPr>
          <p:cNvSpPr txBox="1">
            <a:spLocks/>
          </p:cNvSpPr>
          <p:nvPr/>
        </p:nvSpPr>
        <p:spPr>
          <a:xfrm>
            <a:off x="3733238" y="5251702"/>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Design</a:t>
            </a:r>
            <a:endParaRPr lang="de-DE" sz="750">
              <a:solidFill>
                <a:prstClr val="white"/>
              </a:solidFill>
              <a:latin typeface="Segoe UI"/>
            </a:endParaRPr>
          </a:p>
        </p:txBody>
      </p:sp>
      <p:sp>
        <p:nvSpPr>
          <p:cNvPr id="29" name="Rechteck: abgerundete Ecken 28">
            <a:extLst>
              <a:ext uri="{FF2B5EF4-FFF2-40B4-BE49-F238E27FC236}">
                <a16:creationId xmlns:a16="http://schemas.microsoft.com/office/drawing/2014/main" id="{F2A514B7-1653-72DD-5848-996C0E98FE3C}"/>
              </a:ext>
            </a:extLst>
          </p:cNvPr>
          <p:cNvSpPr/>
          <p:nvPr/>
        </p:nvSpPr>
        <p:spPr bwMode="gray">
          <a:xfrm>
            <a:off x="5356511" y="5192392"/>
            <a:ext cx="1417239" cy="438268"/>
          </a:xfrm>
          <a:prstGeom prst="roundRect">
            <a:avLst>
              <a:gd name="adj" fmla="val 14630"/>
            </a:avLst>
          </a:prstGeom>
          <a:solidFill>
            <a:srgbClr val="C6261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30" name="Textplatzhalter 11">
            <a:extLst>
              <a:ext uri="{FF2B5EF4-FFF2-40B4-BE49-F238E27FC236}">
                <a16:creationId xmlns:a16="http://schemas.microsoft.com/office/drawing/2014/main" id="{66D55C2B-BC85-A483-364E-4A457B99E19E}"/>
              </a:ext>
            </a:extLst>
          </p:cNvPr>
          <p:cNvSpPr txBox="1">
            <a:spLocks/>
          </p:cNvSpPr>
          <p:nvPr/>
        </p:nvSpPr>
        <p:spPr>
          <a:xfrm>
            <a:off x="5370573" y="5167689"/>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Sound-Bearbeitung</a:t>
            </a:r>
            <a:endParaRPr lang="de-DE" sz="938">
              <a:solidFill>
                <a:prstClr val="white"/>
              </a:solidFill>
              <a:latin typeface="Segoe UI"/>
            </a:endParaRPr>
          </a:p>
        </p:txBody>
      </p:sp>
      <p:sp>
        <p:nvSpPr>
          <p:cNvPr id="31" name="Rechteck: abgerundete Ecken 30">
            <a:extLst>
              <a:ext uri="{FF2B5EF4-FFF2-40B4-BE49-F238E27FC236}">
                <a16:creationId xmlns:a16="http://schemas.microsoft.com/office/drawing/2014/main" id="{87FEEAD4-5BAD-6C19-ECF3-E3C4196F11AB}"/>
              </a:ext>
            </a:extLst>
          </p:cNvPr>
          <p:cNvSpPr/>
          <p:nvPr/>
        </p:nvSpPr>
        <p:spPr bwMode="gray">
          <a:xfrm>
            <a:off x="6979783" y="4929345"/>
            <a:ext cx="1417239" cy="701315"/>
          </a:xfrm>
          <a:prstGeom prst="roundRect">
            <a:avLst>
              <a:gd name="adj" fmla="val 14630"/>
            </a:avLst>
          </a:prstGeom>
          <a:solidFill>
            <a:srgbClr val="FA96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32" name="Textplatzhalter 11">
            <a:extLst>
              <a:ext uri="{FF2B5EF4-FFF2-40B4-BE49-F238E27FC236}">
                <a16:creationId xmlns:a16="http://schemas.microsoft.com/office/drawing/2014/main" id="{A76E3D87-927D-9FEE-A931-B9E4F5BFA5D1}"/>
              </a:ext>
            </a:extLst>
          </p:cNvPr>
          <p:cNvSpPr txBox="1">
            <a:spLocks/>
          </p:cNvSpPr>
          <p:nvPr/>
        </p:nvSpPr>
        <p:spPr>
          <a:xfrm>
            <a:off x="6982876" y="4929346"/>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Video-</a:t>
            </a:r>
            <a:br>
              <a:rPr lang="de-DE" sz="1313" b="1">
                <a:solidFill>
                  <a:prstClr val="white"/>
                </a:solidFill>
                <a:latin typeface="Segoe UI"/>
              </a:rPr>
            </a:br>
            <a:r>
              <a:rPr lang="de-DE" sz="1313" b="1">
                <a:solidFill>
                  <a:prstClr val="white"/>
                </a:solidFill>
                <a:latin typeface="Segoe UI"/>
              </a:rPr>
              <a:t>Bearbeitung/</a:t>
            </a:r>
            <a:br>
              <a:rPr lang="de-DE" sz="1313" b="1">
                <a:solidFill>
                  <a:prstClr val="white"/>
                </a:solidFill>
                <a:latin typeface="Segoe UI"/>
              </a:rPr>
            </a:br>
            <a:r>
              <a:rPr lang="de-DE" sz="1313" b="1">
                <a:solidFill>
                  <a:prstClr val="white"/>
                </a:solidFill>
                <a:latin typeface="Segoe UI"/>
              </a:rPr>
              <a:t>Generierung</a:t>
            </a:r>
            <a:endParaRPr lang="de-DE" sz="750">
              <a:solidFill>
                <a:prstClr val="white"/>
              </a:solidFill>
              <a:latin typeface="Segoe UI"/>
            </a:endParaRPr>
          </a:p>
        </p:txBody>
      </p:sp>
      <p:sp>
        <p:nvSpPr>
          <p:cNvPr id="33" name="Rechteck: abgerundete Ecken 32">
            <a:extLst>
              <a:ext uri="{FF2B5EF4-FFF2-40B4-BE49-F238E27FC236}">
                <a16:creationId xmlns:a16="http://schemas.microsoft.com/office/drawing/2014/main" id="{97C3D7BC-1EE0-9009-4FA5-0FF5CB48E44E}"/>
              </a:ext>
            </a:extLst>
          </p:cNvPr>
          <p:cNvSpPr/>
          <p:nvPr/>
        </p:nvSpPr>
        <p:spPr bwMode="gray">
          <a:xfrm>
            <a:off x="8603056" y="5192392"/>
            <a:ext cx="1417239" cy="438268"/>
          </a:xfrm>
          <a:prstGeom prst="roundRect">
            <a:avLst>
              <a:gd name="adj" fmla="val 14630"/>
            </a:avLst>
          </a:prstGeom>
          <a:solidFill>
            <a:srgbClr val="0E95D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34" name="Textplatzhalter 11">
            <a:extLst>
              <a:ext uri="{FF2B5EF4-FFF2-40B4-BE49-F238E27FC236}">
                <a16:creationId xmlns:a16="http://schemas.microsoft.com/office/drawing/2014/main" id="{9050B3E2-22E1-BC0F-8E63-3014F4CE67D8}"/>
              </a:ext>
            </a:extLst>
          </p:cNvPr>
          <p:cNvSpPr txBox="1">
            <a:spLocks/>
          </p:cNvSpPr>
          <p:nvPr/>
        </p:nvSpPr>
        <p:spPr>
          <a:xfrm>
            <a:off x="8603056" y="5251702"/>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3D-Modelle</a:t>
            </a:r>
            <a:endParaRPr lang="de-DE" sz="750">
              <a:solidFill>
                <a:prstClr val="white"/>
              </a:solidFill>
              <a:latin typeface="Segoe UI"/>
            </a:endParaRPr>
          </a:p>
        </p:txBody>
      </p:sp>
      <p:sp>
        <p:nvSpPr>
          <p:cNvPr id="35" name="Rechteck: abgerundete Ecken 34">
            <a:extLst>
              <a:ext uri="{FF2B5EF4-FFF2-40B4-BE49-F238E27FC236}">
                <a16:creationId xmlns:a16="http://schemas.microsoft.com/office/drawing/2014/main" id="{AF3D1E47-49F2-B476-6E7B-F2FC31F4C55E}"/>
              </a:ext>
            </a:extLst>
          </p:cNvPr>
          <p:cNvSpPr/>
          <p:nvPr/>
        </p:nvSpPr>
        <p:spPr bwMode="gray">
          <a:xfrm>
            <a:off x="10226329" y="5192392"/>
            <a:ext cx="1417239" cy="438268"/>
          </a:xfrm>
          <a:prstGeom prst="roundRect">
            <a:avLst>
              <a:gd name="adj" fmla="val 14630"/>
            </a:avLst>
          </a:prstGeom>
          <a:solidFill>
            <a:srgbClr val="69838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36" name="Textplatzhalter 11">
            <a:extLst>
              <a:ext uri="{FF2B5EF4-FFF2-40B4-BE49-F238E27FC236}">
                <a16:creationId xmlns:a16="http://schemas.microsoft.com/office/drawing/2014/main" id="{A0A8DF5F-27A8-A414-39A7-129AD39A9282}"/>
              </a:ext>
            </a:extLst>
          </p:cNvPr>
          <p:cNvSpPr txBox="1">
            <a:spLocks/>
          </p:cNvSpPr>
          <p:nvPr/>
        </p:nvSpPr>
        <p:spPr>
          <a:xfrm>
            <a:off x="10226329" y="5251702"/>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Gaming</a:t>
            </a:r>
            <a:endParaRPr lang="de-DE" sz="750">
              <a:solidFill>
                <a:prstClr val="white"/>
              </a:solidFill>
              <a:latin typeface="Segoe UI"/>
            </a:endParaRPr>
          </a:p>
        </p:txBody>
      </p:sp>
      <p:sp>
        <p:nvSpPr>
          <p:cNvPr id="37" name="Textfeld 36">
            <a:extLst>
              <a:ext uri="{FF2B5EF4-FFF2-40B4-BE49-F238E27FC236}">
                <a16:creationId xmlns:a16="http://schemas.microsoft.com/office/drawing/2014/main" id="{59BFF263-66A2-000A-7863-EA55418CFD21}"/>
              </a:ext>
            </a:extLst>
          </p:cNvPr>
          <p:cNvSpPr txBox="1"/>
          <p:nvPr/>
        </p:nvSpPr>
        <p:spPr bwMode="gray">
          <a:xfrm>
            <a:off x="2383087" y="5865128"/>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Code</a:t>
            </a:r>
          </a:p>
        </p:txBody>
      </p:sp>
      <p:sp>
        <p:nvSpPr>
          <p:cNvPr id="38" name="Textfeld 37">
            <a:extLst>
              <a:ext uri="{FF2B5EF4-FFF2-40B4-BE49-F238E27FC236}">
                <a16:creationId xmlns:a16="http://schemas.microsoft.com/office/drawing/2014/main" id="{BA7ABFD8-7BC3-1219-FF8C-C427A003506A}"/>
              </a:ext>
            </a:extLst>
          </p:cNvPr>
          <p:cNvSpPr txBox="1"/>
          <p:nvPr/>
        </p:nvSpPr>
        <p:spPr bwMode="gray">
          <a:xfrm>
            <a:off x="4069217" y="5855575"/>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Bild</a:t>
            </a:r>
          </a:p>
        </p:txBody>
      </p:sp>
      <p:sp>
        <p:nvSpPr>
          <p:cNvPr id="39" name="Textfeld 38">
            <a:extLst>
              <a:ext uri="{FF2B5EF4-FFF2-40B4-BE49-F238E27FC236}">
                <a16:creationId xmlns:a16="http://schemas.microsoft.com/office/drawing/2014/main" id="{31CD6CAD-0C41-CCCA-AD35-6561099DDE7B}"/>
              </a:ext>
            </a:extLst>
          </p:cNvPr>
          <p:cNvSpPr txBox="1"/>
          <p:nvPr/>
        </p:nvSpPr>
        <p:spPr bwMode="gray">
          <a:xfrm>
            <a:off x="5723360" y="5865127"/>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Sprache</a:t>
            </a:r>
          </a:p>
        </p:txBody>
      </p:sp>
      <p:sp>
        <p:nvSpPr>
          <p:cNvPr id="40" name="Textfeld 39">
            <a:extLst>
              <a:ext uri="{FF2B5EF4-FFF2-40B4-BE49-F238E27FC236}">
                <a16:creationId xmlns:a16="http://schemas.microsoft.com/office/drawing/2014/main" id="{1A46C0F4-68B3-42F3-7828-973A56354C4A}"/>
              </a:ext>
            </a:extLst>
          </p:cNvPr>
          <p:cNvSpPr txBox="1"/>
          <p:nvPr/>
        </p:nvSpPr>
        <p:spPr bwMode="gray">
          <a:xfrm>
            <a:off x="7315762" y="5865127"/>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Video</a:t>
            </a:r>
          </a:p>
        </p:txBody>
      </p:sp>
      <p:sp>
        <p:nvSpPr>
          <p:cNvPr id="41" name="Textfeld 40">
            <a:extLst>
              <a:ext uri="{FF2B5EF4-FFF2-40B4-BE49-F238E27FC236}">
                <a16:creationId xmlns:a16="http://schemas.microsoft.com/office/drawing/2014/main" id="{472D3B52-46BD-56C2-6A4F-D0D3FD0276DB}"/>
              </a:ext>
            </a:extLst>
          </p:cNvPr>
          <p:cNvSpPr txBox="1"/>
          <p:nvPr/>
        </p:nvSpPr>
        <p:spPr bwMode="gray">
          <a:xfrm>
            <a:off x="8939117" y="5855574"/>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3D</a:t>
            </a:r>
          </a:p>
        </p:txBody>
      </p:sp>
      <p:sp>
        <p:nvSpPr>
          <p:cNvPr id="42" name="Textfeld 41">
            <a:extLst>
              <a:ext uri="{FF2B5EF4-FFF2-40B4-BE49-F238E27FC236}">
                <a16:creationId xmlns:a16="http://schemas.microsoft.com/office/drawing/2014/main" id="{98D708FE-A765-89D2-07B0-5BB058912A84}"/>
              </a:ext>
            </a:extLst>
          </p:cNvPr>
          <p:cNvSpPr txBox="1"/>
          <p:nvPr/>
        </p:nvSpPr>
        <p:spPr bwMode="gray">
          <a:xfrm>
            <a:off x="10562471" y="5865127"/>
            <a:ext cx="745281" cy="341315"/>
          </a:xfrm>
          <a:prstGeom prst="rect">
            <a:avLst/>
          </a:prstGeom>
          <a:noFill/>
        </p:spPr>
        <p:txBody>
          <a:bodyPr wrap="none" lIns="0" tIns="0" rIns="0" bIns="0" rtlCol="0">
            <a:noAutofit/>
          </a:bodyPr>
          <a:lstStyle/>
          <a:p>
            <a:pPr algn="ctr" defTabSz="428625">
              <a:spcBef>
                <a:spcPts val="469"/>
              </a:spcBef>
              <a:spcAft>
                <a:spcPts val="469"/>
              </a:spcAft>
              <a:buClr>
                <a:srgbClr val="039A9A"/>
              </a:buClr>
            </a:pPr>
            <a:r>
              <a:rPr lang="de-DE" sz="1500" b="1">
                <a:solidFill>
                  <a:prstClr val="white"/>
                </a:solidFill>
                <a:latin typeface="Segoe UI"/>
              </a:rPr>
              <a:t>Weiteres</a:t>
            </a:r>
          </a:p>
        </p:txBody>
      </p:sp>
      <p:grpSp>
        <p:nvGrpSpPr>
          <p:cNvPr id="4" name="Gruppieren 3">
            <a:extLst>
              <a:ext uri="{FF2B5EF4-FFF2-40B4-BE49-F238E27FC236}">
                <a16:creationId xmlns:a16="http://schemas.microsoft.com/office/drawing/2014/main" id="{240B3E19-86A3-7DE9-6AD8-83945371977C}"/>
              </a:ext>
            </a:extLst>
          </p:cNvPr>
          <p:cNvGrpSpPr/>
          <p:nvPr/>
        </p:nvGrpSpPr>
        <p:grpSpPr>
          <a:xfrm>
            <a:off x="435274" y="1465902"/>
            <a:ext cx="1524880" cy="4188380"/>
            <a:chOff x="409335" y="1447359"/>
            <a:chExt cx="1524880" cy="4188380"/>
          </a:xfrm>
        </p:grpSpPr>
        <p:sp>
          <p:nvSpPr>
            <p:cNvPr id="22" name="Rechteck: abgerundete Ecken 21">
              <a:extLst>
                <a:ext uri="{FF2B5EF4-FFF2-40B4-BE49-F238E27FC236}">
                  <a16:creationId xmlns:a16="http://schemas.microsoft.com/office/drawing/2014/main" id="{E25A115F-2530-4F71-156A-7F0C56726005}"/>
                </a:ext>
              </a:extLst>
            </p:cNvPr>
            <p:cNvSpPr/>
            <p:nvPr/>
          </p:nvSpPr>
          <p:spPr bwMode="gray">
            <a:xfrm>
              <a:off x="493657" y="1447359"/>
              <a:ext cx="1440558" cy="597115"/>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43" name="Rechteck: abgerundete Ecken 42">
              <a:extLst>
                <a:ext uri="{FF2B5EF4-FFF2-40B4-BE49-F238E27FC236}">
                  <a16:creationId xmlns:a16="http://schemas.microsoft.com/office/drawing/2014/main" id="{3A6A0AF2-E25C-ADFA-63F3-5C91FC34BC17}"/>
                </a:ext>
              </a:extLst>
            </p:cNvPr>
            <p:cNvSpPr/>
            <p:nvPr/>
          </p:nvSpPr>
          <p:spPr bwMode="gray">
            <a:xfrm>
              <a:off x="442341" y="5101432"/>
              <a:ext cx="1417239" cy="534307"/>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44" name="Textplatzhalter 11">
              <a:extLst>
                <a:ext uri="{FF2B5EF4-FFF2-40B4-BE49-F238E27FC236}">
                  <a16:creationId xmlns:a16="http://schemas.microsoft.com/office/drawing/2014/main" id="{C66047C3-51E9-0AA2-56EB-40CADE545435}"/>
                </a:ext>
              </a:extLst>
            </p:cNvPr>
            <p:cNvSpPr txBox="1">
              <a:spLocks/>
            </p:cNvSpPr>
            <p:nvPr/>
          </p:nvSpPr>
          <p:spPr>
            <a:xfrm>
              <a:off x="456403" y="5118801"/>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Notizen erstellen</a:t>
              </a:r>
              <a:endParaRPr lang="de-DE" sz="750" dirty="0">
                <a:solidFill>
                  <a:prstClr val="white"/>
                </a:solidFill>
                <a:latin typeface="Segoe UI"/>
              </a:endParaRPr>
            </a:p>
          </p:txBody>
        </p:sp>
        <p:sp>
          <p:nvSpPr>
            <p:cNvPr id="45" name="Rechteck: abgerundete Ecken 44">
              <a:extLst>
                <a:ext uri="{FF2B5EF4-FFF2-40B4-BE49-F238E27FC236}">
                  <a16:creationId xmlns:a16="http://schemas.microsoft.com/office/drawing/2014/main" id="{F2BB5A6E-8701-14ED-769D-D55F58F7A026}"/>
                </a:ext>
              </a:extLst>
            </p:cNvPr>
            <p:cNvSpPr/>
            <p:nvPr/>
          </p:nvSpPr>
          <p:spPr bwMode="gray">
            <a:xfrm>
              <a:off x="456403" y="4361171"/>
              <a:ext cx="1417239" cy="619649"/>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46" name="Textplatzhalter 11">
              <a:extLst>
                <a:ext uri="{FF2B5EF4-FFF2-40B4-BE49-F238E27FC236}">
                  <a16:creationId xmlns:a16="http://schemas.microsoft.com/office/drawing/2014/main" id="{0E2B8A2F-95E2-81A8-1A25-873735EE5BE5}"/>
                </a:ext>
              </a:extLst>
            </p:cNvPr>
            <p:cNvSpPr txBox="1">
              <a:spLocks/>
            </p:cNvSpPr>
            <p:nvPr/>
          </p:nvSpPr>
          <p:spPr>
            <a:xfrm>
              <a:off x="409335" y="4391088"/>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Generelles Schreiben</a:t>
              </a:r>
              <a:endParaRPr lang="de-DE" sz="750" dirty="0">
                <a:solidFill>
                  <a:prstClr val="white"/>
                </a:solidFill>
                <a:latin typeface="Segoe UI"/>
              </a:endParaRPr>
            </a:p>
          </p:txBody>
        </p:sp>
        <p:sp>
          <p:nvSpPr>
            <p:cNvPr id="49" name="Rechteck: abgerundete Ecken 48">
              <a:extLst>
                <a:ext uri="{FF2B5EF4-FFF2-40B4-BE49-F238E27FC236}">
                  <a16:creationId xmlns:a16="http://schemas.microsoft.com/office/drawing/2014/main" id="{9285389F-5AFB-B956-D488-EE3124840BE6}"/>
                </a:ext>
              </a:extLst>
            </p:cNvPr>
            <p:cNvSpPr/>
            <p:nvPr/>
          </p:nvSpPr>
          <p:spPr bwMode="gray">
            <a:xfrm>
              <a:off x="481998" y="3631862"/>
              <a:ext cx="1417239" cy="619649"/>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50" name="Textplatzhalter 11">
              <a:extLst>
                <a:ext uri="{FF2B5EF4-FFF2-40B4-BE49-F238E27FC236}">
                  <a16:creationId xmlns:a16="http://schemas.microsoft.com/office/drawing/2014/main" id="{FFCB234B-81CF-D2D0-DF7D-F9F4BB0B99B0}"/>
                </a:ext>
              </a:extLst>
            </p:cNvPr>
            <p:cNvSpPr txBox="1">
              <a:spLocks/>
            </p:cNvSpPr>
            <p:nvPr/>
          </p:nvSpPr>
          <p:spPr>
            <a:xfrm>
              <a:off x="474897" y="3701944"/>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Support</a:t>
              </a:r>
              <a:br>
                <a:rPr lang="de-DE" sz="1313" b="1" dirty="0">
                  <a:solidFill>
                    <a:prstClr val="white"/>
                  </a:solidFill>
                  <a:latin typeface="Segoe UI"/>
                </a:rPr>
              </a:br>
              <a:r>
                <a:rPr lang="de-DE" sz="1313" b="1" dirty="0">
                  <a:solidFill>
                    <a:prstClr val="white"/>
                  </a:solidFill>
                  <a:latin typeface="Segoe UI"/>
                </a:rPr>
                <a:t>(Chat/E-Mail)</a:t>
              </a:r>
              <a:endParaRPr lang="de-DE" sz="750" dirty="0">
                <a:solidFill>
                  <a:prstClr val="white"/>
                </a:solidFill>
                <a:latin typeface="Segoe UI"/>
              </a:endParaRPr>
            </a:p>
          </p:txBody>
        </p:sp>
        <p:sp>
          <p:nvSpPr>
            <p:cNvPr id="53" name="Rechteck: abgerundete Ecken 52">
              <a:extLst>
                <a:ext uri="{FF2B5EF4-FFF2-40B4-BE49-F238E27FC236}">
                  <a16:creationId xmlns:a16="http://schemas.microsoft.com/office/drawing/2014/main" id="{96081E9D-6899-9D4E-CBDD-02E3E07F6F8D}"/>
                </a:ext>
              </a:extLst>
            </p:cNvPr>
            <p:cNvSpPr/>
            <p:nvPr/>
          </p:nvSpPr>
          <p:spPr bwMode="gray">
            <a:xfrm>
              <a:off x="505317" y="2908905"/>
              <a:ext cx="1417239" cy="619649"/>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54" name="Textplatzhalter 11">
              <a:extLst>
                <a:ext uri="{FF2B5EF4-FFF2-40B4-BE49-F238E27FC236}">
                  <a16:creationId xmlns:a16="http://schemas.microsoft.com/office/drawing/2014/main" id="{FAC48C8B-9FED-F291-B191-B8623D623C93}"/>
                </a:ext>
              </a:extLst>
            </p:cNvPr>
            <p:cNvSpPr txBox="1">
              <a:spLocks/>
            </p:cNvSpPr>
            <p:nvPr/>
          </p:nvSpPr>
          <p:spPr>
            <a:xfrm>
              <a:off x="481998" y="2990534"/>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Sales</a:t>
              </a:r>
              <a:br>
                <a:rPr lang="de-DE" sz="750" b="1" dirty="0">
                  <a:solidFill>
                    <a:prstClr val="white"/>
                  </a:solidFill>
                  <a:latin typeface="Segoe UI"/>
                </a:rPr>
              </a:br>
              <a:r>
                <a:rPr lang="de-DE" sz="1313" b="1" dirty="0">
                  <a:solidFill>
                    <a:prstClr val="white"/>
                  </a:solidFill>
                  <a:latin typeface="Segoe UI"/>
                </a:rPr>
                <a:t>(E-Mail)</a:t>
              </a:r>
            </a:p>
          </p:txBody>
        </p:sp>
        <p:sp>
          <p:nvSpPr>
            <p:cNvPr id="55" name="Rechteck: abgerundete Ecken 54">
              <a:extLst>
                <a:ext uri="{FF2B5EF4-FFF2-40B4-BE49-F238E27FC236}">
                  <a16:creationId xmlns:a16="http://schemas.microsoft.com/office/drawing/2014/main" id="{5CFA2AD8-5FB4-59A0-F90B-41596ECD5B76}"/>
                </a:ext>
              </a:extLst>
            </p:cNvPr>
            <p:cNvSpPr/>
            <p:nvPr/>
          </p:nvSpPr>
          <p:spPr bwMode="gray">
            <a:xfrm>
              <a:off x="505319" y="2157761"/>
              <a:ext cx="1417239" cy="619649"/>
            </a:xfrm>
            <a:prstGeom prst="roundRect">
              <a:avLst>
                <a:gd name="adj" fmla="val 1463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56" name="Textplatzhalter 11">
              <a:extLst>
                <a:ext uri="{FF2B5EF4-FFF2-40B4-BE49-F238E27FC236}">
                  <a16:creationId xmlns:a16="http://schemas.microsoft.com/office/drawing/2014/main" id="{0B6FCCCF-0085-AA16-070C-53EA9514CC89}"/>
                </a:ext>
              </a:extLst>
            </p:cNvPr>
            <p:cNvSpPr txBox="1">
              <a:spLocks/>
            </p:cNvSpPr>
            <p:nvPr/>
          </p:nvSpPr>
          <p:spPr>
            <a:xfrm>
              <a:off x="469458" y="2210701"/>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a:solidFill>
                    <a:prstClr val="white"/>
                  </a:solidFill>
                  <a:latin typeface="Segoe UI"/>
                </a:rPr>
                <a:t>Marketing</a:t>
              </a:r>
              <a:br>
                <a:rPr lang="de-DE" sz="1313" b="1" dirty="0">
                  <a:solidFill>
                    <a:prstClr val="white"/>
                  </a:solidFill>
                  <a:latin typeface="Segoe UI"/>
                </a:rPr>
              </a:br>
              <a:r>
                <a:rPr lang="de-DE" sz="1313" b="1" dirty="0">
                  <a:solidFill>
                    <a:prstClr val="white"/>
                  </a:solidFill>
                  <a:latin typeface="Segoe UI"/>
                </a:rPr>
                <a:t>(Content)</a:t>
              </a:r>
              <a:endParaRPr lang="de-DE" sz="750" dirty="0">
                <a:solidFill>
                  <a:prstClr val="white"/>
                </a:solidFill>
                <a:latin typeface="Segoe UI"/>
              </a:endParaRPr>
            </a:p>
          </p:txBody>
        </p:sp>
      </p:grpSp>
      <p:sp>
        <p:nvSpPr>
          <p:cNvPr id="57" name="Rechteck: abgerundete Ecken 56">
            <a:extLst>
              <a:ext uri="{FF2B5EF4-FFF2-40B4-BE49-F238E27FC236}">
                <a16:creationId xmlns:a16="http://schemas.microsoft.com/office/drawing/2014/main" id="{5C84AF04-4A4A-3310-9521-F73284FF958C}"/>
              </a:ext>
            </a:extLst>
          </p:cNvPr>
          <p:cNvSpPr/>
          <p:nvPr/>
        </p:nvSpPr>
        <p:spPr bwMode="gray">
          <a:xfrm>
            <a:off x="2113058" y="4441449"/>
            <a:ext cx="1417239" cy="619649"/>
          </a:xfrm>
          <a:prstGeom prst="roundRect">
            <a:avLst>
              <a:gd name="adj" fmla="val 14630"/>
            </a:avLst>
          </a:prstGeom>
          <a:solidFill>
            <a:srgbClr val="90D0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58" name="Textplatzhalter 11">
            <a:extLst>
              <a:ext uri="{FF2B5EF4-FFF2-40B4-BE49-F238E27FC236}">
                <a16:creationId xmlns:a16="http://schemas.microsoft.com/office/drawing/2014/main" id="{BE840C45-F4A0-A761-484D-88C5DC0FC11B}"/>
              </a:ext>
            </a:extLst>
          </p:cNvPr>
          <p:cNvSpPr txBox="1">
            <a:spLocks/>
          </p:cNvSpPr>
          <p:nvPr/>
        </p:nvSpPr>
        <p:spPr>
          <a:xfrm>
            <a:off x="2113058" y="4504419"/>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Web App</a:t>
            </a:r>
            <a:br>
              <a:rPr lang="de-DE" sz="1313" b="1">
                <a:solidFill>
                  <a:prstClr val="white"/>
                </a:solidFill>
                <a:latin typeface="Segoe UI"/>
              </a:rPr>
            </a:br>
            <a:r>
              <a:rPr lang="de-DE" sz="1313" b="1">
                <a:solidFill>
                  <a:prstClr val="white"/>
                </a:solidFill>
                <a:latin typeface="Segoe UI"/>
              </a:rPr>
              <a:t>Baukästen</a:t>
            </a:r>
            <a:endParaRPr lang="de-DE" sz="750">
              <a:solidFill>
                <a:prstClr val="white"/>
              </a:solidFill>
              <a:latin typeface="Segoe UI"/>
            </a:endParaRPr>
          </a:p>
        </p:txBody>
      </p:sp>
      <p:sp>
        <p:nvSpPr>
          <p:cNvPr id="59" name="Rechteck: abgerundete Ecken 58">
            <a:extLst>
              <a:ext uri="{FF2B5EF4-FFF2-40B4-BE49-F238E27FC236}">
                <a16:creationId xmlns:a16="http://schemas.microsoft.com/office/drawing/2014/main" id="{10106F8C-9B49-939D-14B0-6799A1EDB600}"/>
              </a:ext>
            </a:extLst>
          </p:cNvPr>
          <p:cNvSpPr/>
          <p:nvPr/>
        </p:nvSpPr>
        <p:spPr bwMode="gray">
          <a:xfrm>
            <a:off x="2109965" y="5192392"/>
            <a:ext cx="1417239" cy="438268"/>
          </a:xfrm>
          <a:prstGeom prst="roundRect">
            <a:avLst>
              <a:gd name="adj" fmla="val 14630"/>
            </a:avLst>
          </a:prstGeom>
          <a:solidFill>
            <a:srgbClr val="90D0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60" name="Textplatzhalter 11">
            <a:extLst>
              <a:ext uri="{FF2B5EF4-FFF2-40B4-BE49-F238E27FC236}">
                <a16:creationId xmlns:a16="http://schemas.microsoft.com/office/drawing/2014/main" id="{8B35B071-8939-D948-C259-2846CA629BA8}"/>
              </a:ext>
            </a:extLst>
          </p:cNvPr>
          <p:cNvSpPr txBox="1">
            <a:spLocks/>
          </p:cNvSpPr>
          <p:nvPr/>
        </p:nvSpPr>
        <p:spPr>
          <a:xfrm>
            <a:off x="2109965" y="5251702"/>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Text zu SQL</a:t>
            </a:r>
            <a:endParaRPr lang="de-DE" sz="750">
              <a:solidFill>
                <a:prstClr val="white"/>
              </a:solidFill>
              <a:latin typeface="Segoe UI"/>
            </a:endParaRPr>
          </a:p>
        </p:txBody>
      </p:sp>
      <p:sp>
        <p:nvSpPr>
          <p:cNvPr id="61" name="Rechteck: abgerundete Ecken 60">
            <a:extLst>
              <a:ext uri="{FF2B5EF4-FFF2-40B4-BE49-F238E27FC236}">
                <a16:creationId xmlns:a16="http://schemas.microsoft.com/office/drawing/2014/main" id="{39B9CA10-527C-B4E1-D2B6-B5F466ED457D}"/>
              </a:ext>
            </a:extLst>
          </p:cNvPr>
          <p:cNvSpPr/>
          <p:nvPr/>
        </p:nvSpPr>
        <p:spPr bwMode="gray">
          <a:xfrm>
            <a:off x="2109965" y="3685598"/>
            <a:ext cx="1417239" cy="619649"/>
          </a:xfrm>
          <a:prstGeom prst="roundRect">
            <a:avLst>
              <a:gd name="adj" fmla="val 14630"/>
            </a:avLst>
          </a:prstGeom>
          <a:solidFill>
            <a:srgbClr val="90D0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62" name="Textplatzhalter 11">
            <a:extLst>
              <a:ext uri="{FF2B5EF4-FFF2-40B4-BE49-F238E27FC236}">
                <a16:creationId xmlns:a16="http://schemas.microsoft.com/office/drawing/2014/main" id="{2F30380F-2790-92F4-A30D-8122D667CFED}"/>
              </a:ext>
            </a:extLst>
          </p:cNvPr>
          <p:cNvSpPr txBox="1">
            <a:spLocks/>
          </p:cNvSpPr>
          <p:nvPr/>
        </p:nvSpPr>
        <p:spPr>
          <a:xfrm>
            <a:off x="2011189" y="3748568"/>
            <a:ext cx="1595148"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Code</a:t>
            </a:r>
            <a:br>
              <a:rPr lang="de-DE" sz="1313" b="1">
                <a:solidFill>
                  <a:prstClr val="white"/>
                </a:solidFill>
                <a:latin typeface="Segoe UI"/>
              </a:rPr>
            </a:br>
            <a:r>
              <a:rPr lang="de-DE" sz="1313" b="1">
                <a:solidFill>
                  <a:prstClr val="white"/>
                </a:solidFill>
                <a:latin typeface="Segoe UI"/>
              </a:rPr>
              <a:t>Dokumentation</a:t>
            </a:r>
            <a:endParaRPr lang="de-DE" sz="1313">
              <a:solidFill>
                <a:prstClr val="white"/>
              </a:solidFill>
              <a:latin typeface="Segoe UI"/>
            </a:endParaRPr>
          </a:p>
        </p:txBody>
      </p:sp>
      <p:sp>
        <p:nvSpPr>
          <p:cNvPr id="63" name="Rechteck: abgerundete Ecken 62">
            <a:extLst>
              <a:ext uri="{FF2B5EF4-FFF2-40B4-BE49-F238E27FC236}">
                <a16:creationId xmlns:a16="http://schemas.microsoft.com/office/drawing/2014/main" id="{06488596-E405-5BED-7B38-41BEC32F0C02}"/>
              </a:ext>
            </a:extLst>
          </p:cNvPr>
          <p:cNvSpPr/>
          <p:nvPr/>
        </p:nvSpPr>
        <p:spPr bwMode="gray">
          <a:xfrm>
            <a:off x="2116314" y="2939344"/>
            <a:ext cx="1417239" cy="619649"/>
          </a:xfrm>
          <a:prstGeom prst="roundRect">
            <a:avLst>
              <a:gd name="adj" fmla="val 14630"/>
            </a:avLst>
          </a:prstGeom>
          <a:solidFill>
            <a:srgbClr val="90D03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64" name="Textplatzhalter 11">
            <a:extLst>
              <a:ext uri="{FF2B5EF4-FFF2-40B4-BE49-F238E27FC236}">
                <a16:creationId xmlns:a16="http://schemas.microsoft.com/office/drawing/2014/main" id="{AE8E2D02-4227-BF83-3C7B-EC127E7CA93F}"/>
              </a:ext>
            </a:extLst>
          </p:cNvPr>
          <p:cNvSpPr txBox="1">
            <a:spLocks/>
          </p:cNvSpPr>
          <p:nvPr/>
        </p:nvSpPr>
        <p:spPr>
          <a:xfrm>
            <a:off x="2116314" y="3002314"/>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Code</a:t>
            </a:r>
            <a:br>
              <a:rPr lang="de-DE" sz="1313" b="1">
                <a:solidFill>
                  <a:prstClr val="white"/>
                </a:solidFill>
                <a:latin typeface="Segoe UI"/>
              </a:rPr>
            </a:br>
            <a:r>
              <a:rPr lang="de-DE" sz="1313" b="1">
                <a:solidFill>
                  <a:prstClr val="white"/>
                </a:solidFill>
                <a:latin typeface="Segoe UI"/>
              </a:rPr>
              <a:t>Generierung</a:t>
            </a:r>
            <a:endParaRPr lang="de-DE" sz="750">
              <a:solidFill>
                <a:prstClr val="white"/>
              </a:solidFill>
              <a:latin typeface="Segoe UI"/>
            </a:endParaRPr>
          </a:p>
        </p:txBody>
      </p:sp>
      <p:sp>
        <p:nvSpPr>
          <p:cNvPr id="70" name="Rechteck: abgerundete Ecken 69">
            <a:extLst>
              <a:ext uri="{FF2B5EF4-FFF2-40B4-BE49-F238E27FC236}">
                <a16:creationId xmlns:a16="http://schemas.microsoft.com/office/drawing/2014/main" id="{B7D45035-9849-C5E9-0658-92F877C8AF64}"/>
              </a:ext>
            </a:extLst>
          </p:cNvPr>
          <p:cNvSpPr/>
          <p:nvPr/>
        </p:nvSpPr>
        <p:spPr bwMode="gray">
          <a:xfrm>
            <a:off x="3733238" y="4526379"/>
            <a:ext cx="1417239" cy="534307"/>
          </a:xfrm>
          <a:prstGeom prst="roundRect">
            <a:avLst>
              <a:gd name="adj" fmla="val 14630"/>
            </a:avLst>
          </a:prstGeom>
          <a:solidFill>
            <a:srgbClr val="A73A6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72" name="Textplatzhalter 11">
            <a:extLst>
              <a:ext uri="{FF2B5EF4-FFF2-40B4-BE49-F238E27FC236}">
                <a16:creationId xmlns:a16="http://schemas.microsoft.com/office/drawing/2014/main" id="{0678308B-9708-C5F3-AEB4-7574C1909D3D}"/>
              </a:ext>
            </a:extLst>
          </p:cNvPr>
          <p:cNvSpPr txBox="1">
            <a:spLocks/>
          </p:cNvSpPr>
          <p:nvPr/>
        </p:nvSpPr>
        <p:spPr>
          <a:xfrm>
            <a:off x="3733238" y="4550388"/>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Medien/ Werbung</a:t>
            </a:r>
            <a:endParaRPr lang="de-DE" sz="750">
              <a:solidFill>
                <a:prstClr val="white"/>
              </a:solidFill>
              <a:latin typeface="Segoe UI"/>
            </a:endParaRPr>
          </a:p>
        </p:txBody>
      </p:sp>
      <p:sp>
        <p:nvSpPr>
          <p:cNvPr id="78" name="Rechteck: abgerundete Ecken 77">
            <a:extLst>
              <a:ext uri="{FF2B5EF4-FFF2-40B4-BE49-F238E27FC236}">
                <a16:creationId xmlns:a16="http://schemas.microsoft.com/office/drawing/2014/main" id="{CA25051B-DB36-4540-2FCB-E44AEF8B067B}"/>
              </a:ext>
            </a:extLst>
          </p:cNvPr>
          <p:cNvSpPr/>
          <p:nvPr/>
        </p:nvSpPr>
        <p:spPr bwMode="gray">
          <a:xfrm>
            <a:off x="3733238" y="3857919"/>
            <a:ext cx="1417239" cy="534307"/>
          </a:xfrm>
          <a:prstGeom prst="roundRect">
            <a:avLst>
              <a:gd name="adj" fmla="val 14630"/>
            </a:avLst>
          </a:prstGeom>
          <a:solidFill>
            <a:srgbClr val="A73A6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79" name="Textplatzhalter 11">
            <a:extLst>
              <a:ext uri="{FF2B5EF4-FFF2-40B4-BE49-F238E27FC236}">
                <a16:creationId xmlns:a16="http://schemas.microsoft.com/office/drawing/2014/main" id="{6A30FDF0-458C-37A1-D6FF-DB2B875317DB}"/>
              </a:ext>
            </a:extLst>
          </p:cNvPr>
          <p:cNvSpPr txBox="1">
            <a:spLocks/>
          </p:cNvSpPr>
          <p:nvPr/>
        </p:nvSpPr>
        <p:spPr>
          <a:xfrm>
            <a:off x="3733238" y="3882707"/>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Konsumenten/ Social Media</a:t>
            </a:r>
            <a:endParaRPr lang="de-DE" sz="750">
              <a:solidFill>
                <a:prstClr val="white"/>
              </a:solidFill>
              <a:latin typeface="Segoe UI"/>
            </a:endParaRPr>
          </a:p>
        </p:txBody>
      </p:sp>
      <p:sp>
        <p:nvSpPr>
          <p:cNvPr id="80" name="Rechteck: abgerundete Ecken 79">
            <a:extLst>
              <a:ext uri="{FF2B5EF4-FFF2-40B4-BE49-F238E27FC236}">
                <a16:creationId xmlns:a16="http://schemas.microsoft.com/office/drawing/2014/main" id="{873F3FD1-494F-CC69-BC17-29848960F196}"/>
              </a:ext>
            </a:extLst>
          </p:cNvPr>
          <p:cNvSpPr/>
          <p:nvPr/>
        </p:nvSpPr>
        <p:spPr bwMode="gray">
          <a:xfrm>
            <a:off x="3733238" y="3191149"/>
            <a:ext cx="1417239" cy="534307"/>
          </a:xfrm>
          <a:prstGeom prst="roundRect">
            <a:avLst>
              <a:gd name="adj" fmla="val 14630"/>
            </a:avLst>
          </a:prstGeom>
          <a:solidFill>
            <a:srgbClr val="A73A6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81" name="Textplatzhalter 11">
            <a:extLst>
              <a:ext uri="{FF2B5EF4-FFF2-40B4-BE49-F238E27FC236}">
                <a16:creationId xmlns:a16="http://schemas.microsoft.com/office/drawing/2014/main" id="{94E581A1-0EA1-E5FF-061A-E05E48CF542C}"/>
              </a:ext>
            </a:extLst>
          </p:cNvPr>
          <p:cNvSpPr txBox="1">
            <a:spLocks/>
          </p:cNvSpPr>
          <p:nvPr/>
        </p:nvSpPr>
        <p:spPr>
          <a:xfrm>
            <a:off x="3733238" y="3207744"/>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Bild Generierung</a:t>
            </a:r>
            <a:endParaRPr lang="de-DE" sz="750">
              <a:solidFill>
                <a:prstClr val="white"/>
              </a:solidFill>
              <a:latin typeface="Segoe UI"/>
            </a:endParaRPr>
          </a:p>
        </p:txBody>
      </p:sp>
      <p:sp>
        <p:nvSpPr>
          <p:cNvPr id="84" name="Rechteck: abgerundete Ecken 83">
            <a:extLst>
              <a:ext uri="{FF2B5EF4-FFF2-40B4-BE49-F238E27FC236}">
                <a16:creationId xmlns:a16="http://schemas.microsoft.com/office/drawing/2014/main" id="{77AD99F6-DE09-7B43-CE3B-0AF3F7C23205}"/>
              </a:ext>
            </a:extLst>
          </p:cNvPr>
          <p:cNvSpPr/>
          <p:nvPr/>
        </p:nvSpPr>
        <p:spPr bwMode="gray">
          <a:xfrm>
            <a:off x="5353418" y="4622417"/>
            <a:ext cx="1417239" cy="438268"/>
          </a:xfrm>
          <a:prstGeom prst="roundRect">
            <a:avLst>
              <a:gd name="adj" fmla="val 14630"/>
            </a:avLst>
          </a:prstGeom>
          <a:solidFill>
            <a:srgbClr val="C6261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85" name="Textplatzhalter 11">
            <a:extLst>
              <a:ext uri="{FF2B5EF4-FFF2-40B4-BE49-F238E27FC236}">
                <a16:creationId xmlns:a16="http://schemas.microsoft.com/office/drawing/2014/main" id="{50D39D65-65F0-21C3-9F49-1997B84606DA}"/>
              </a:ext>
            </a:extLst>
          </p:cNvPr>
          <p:cNvSpPr txBox="1">
            <a:spLocks/>
          </p:cNvSpPr>
          <p:nvPr/>
        </p:nvSpPr>
        <p:spPr>
          <a:xfrm>
            <a:off x="5353418" y="4681727"/>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Text </a:t>
            </a:r>
            <a:r>
              <a:rPr lang="de-DE" sz="1313" b="1" err="1">
                <a:solidFill>
                  <a:prstClr val="white"/>
                </a:solidFill>
                <a:latin typeface="Segoe UI"/>
              </a:rPr>
              <a:t>to</a:t>
            </a:r>
            <a:r>
              <a:rPr lang="de-DE" sz="1313" b="1">
                <a:solidFill>
                  <a:prstClr val="white"/>
                </a:solidFill>
                <a:latin typeface="Segoe UI"/>
              </a:rPr>
              <a:t> </a:t>
            </a:r>
            <a:r>
              <a:rPr lang="de-DE" sz="1313" b="1" err="1">
                <a:solidFill>
                  <a:prstClr val="white"/>
                </a:solidFill>
                <a:latin typeface="Segoe UI"/>
              </a:rPr>
              <a:t>voice</a:t>
            </a:r>
            <a:endParaRPr lang="de-DE" sz="750">
              <a:solidFill>
                <a:prstClr val="white"/>
              </a:solidFill>
              <a:latin typeface="Segoe UI"/>
            </a:endParaRPr>
          </a:p>
        </p:txBody>
      </p:sp>
      <p:sp>
        <p:nvSpPr>
          <p:cNvPr id="88" name="Rechteck: abgerundete Ecken 87">
            <a:extLst>
              <a:ext uri="{FF2B5EF4-FFF2-40B4-BE49-F238E27FC236}">
                <a16:creationId xmlns:a16="http://schemas.microsoft.com/office/drawing/2014/main" id="{9AD5C337-8135-1FD8-35DD-54D71A05E446}"/>
              </a:ext>
            </a:extLst>
          </p:cNvPr>
          <p:cNvSpPr/>
          <p:nvPr/>
        </p:nvSpPr>
        <p:spPr bwMode="gray">
          <a:xfrm>
            <a:off x="5356511" y="4042530"/>
            <a:ext cx="1417239" cy="438268"/>
          </a:xfrm>
          <a:prstGeom prst="roundRect">
            <a:avLst>
              <a:gd name="adj" fmla="val 14630"/>
            </a:avLst>
          </a:prstGeom>
          <a:solidFill>
            <a:srgbClr val="C6261B">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89" name="Textplatzhalter 11">
            <a:extLst>
              <a:ext uri="{FF2B5EF4-FFF2-40B4-BE49-F238E27FC236}">
                <a16:creationId xmlns:a16="http://schemas.microsoft.com/office/drawing/2014/main" id="{F8B912A6-9321-007D-B8FE-C90D833D893A}"/>
              </a:ext>
            </a:extLst>
          </p:cNvPr>
          <p:cNvSpPr txBox="1">
            <a:spLocks/>
          </p:cNvSpPr>
          <p:nvPr/>
        </p:nvSpPr>
        <p:spPr>
          <a:xfrm>
            <a:off x="5370573" y="4031016"/>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Sound-Erstellung</a:t>
            </a:r>
            <a:endParaRPr lang="de-DE" sz="938">
              <a:solidFill>
                <a:prstClr val="white"/>
              </a:solidFill>
              <a:latin typeface="Segoe UI"/>
            </a:endParaRPr>
          </a:p>
        </p:txBody>
      </p:sp>
      <p:sp>
        <p:nvSpPr>
          <p:cNvPr id="90" name="Rechteck: abgerundete Ecken 89">
            <a:extLst>
              <a:ext uri="{FF2B5EF4-FFF2-40B4-BE49-F238E27FC236}">
                <a16:creationId xmlns:a16="http://schemas.microsoft.com/office/drawing/2014/main" id="{346D85B7-26D7-1995-8A13-8269F585F690}"/>
              </a:ext>
            </a:extLst>
          </p:cNvPr>
          <p:cNvSpPr/>
          <p:nvPr/>
        </p:nvSpPr>
        <p:spPr bwMode="gray">
          <a:xfrm>
            <a:off x="10226329" y="4619649"/>
            <a:ext cx="1417239" cy="438268"/>
          </a:xfrm>
          <a:prstGeom prst="roundRect">
            <a:avLst>
              <a:gd name="adj" fmla="val 14630"/>
            </a:avLst>
          </a:prstGeom>
          <a:solidFill>
            <a:srgbClr val="69838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91" name="Textplatzhalter 11">
            <a:extLst>
              <a:ext uri="{FF2B5EF4-FFF2-40B4-BE49-F238E27FC236}">
                <a16:creationId xmlns:a16="http://schemas.microsoft.com/office/drawing/2014/main" id="{A9DC6D5F-8B15-09D7-C805-0E4C31312AB7}"/>
              </a:ext>
            </a:extLst>
          </p:cNvPr>
          <p:cNvSpPr txBox="1">
            <a:spLocks/>
          </p:cNvSpPr>
          <p:nvPr/>
        </p:nvSpPr>
        <p:spPr>
          <a:xfrm>
            <a:off x="10226329" y="4678959"/>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Musik</a:t>
            </a:r>
            <a:endParaRPr lang="de-DE" sz="750">
              <a:solidFill>
                <a:prstClr val="white"/>
              </a:solidFill>
              <a:latin typeface="Segoe UI"/>
            </a:endParaRPr>
          </a:p>
        </p:txBody>
      </p:sp>
      <p:sp>
        <p:nvSpPr>
          <p:cNvPr id="92" name="Rechteck: abgerundete Ecken 91">
            <a:extLst>
              <a:ext uri="{FF2B5EF4-FFF2-40B4-BE49-F238E27FC236}">
                <a16:creationId xmlns:a16="http://schemas.microsoft.com/office/drawing/2014/main" id="{2EB7A36D-0287-4819-C43E-225975BC40DE}"/>
              </a:ext>
            </a:extLst>
          </p:cNvPr>
          <p:cNvSpPr/>
          <p:nvPr/>
        </p:nvSpPr>
        <p:spPr bwMode="gray">
          <a:xfrm>
            <a:off x="10226329" y="4041078"/>
            <a:ext cx="1417239" cy="438268"/>
          </a:xfrm>
          <a:prstGeom prst="roundRect">
            <a:avLst>
              <a:gd name="adj" fmla="val 14630"/>
            </a:avLst>
          </a:prstGeom>
          <a:solidFill>
            <a:srgbClr val="69838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95" name="Textplatzhalter 11">
            <a:extLst>
              <a:ext uri="{FF2B5EF4-FFF2-40B4-BE49-F238E27FC236}">
                <a16:creationId xmlns:a16="http://schemas.microsoft.com/office/drawing/2014/main" id="{5CF17734-BE79-2306-A2CA-08BCF429C41D}"/>
              </a:ext>
            </a:extLst>
          </p:cNvPr>
          <p:cNvSpPr txBox="1">
            <a:spLocks/>
          </p:cNvSpPr>
          <p:nvPr/>
        </p:nvSpPr>
        <p:spPr>
          <a:xfrm>
            <a:off x="10226329" y="4100388"/>
            <a:ext cx="1417239" cy="378957"/>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a:solidFill>
                  <a:prstClr val="white"/>
                </a:solidFill>
                <a:latin typeface="Segoe UI"/>
              </a:rPr>
              <a:t>Audio</a:t>
            </a:r>
            <a:endParaRPr lang="de-DE" sz="750">
              <a:solidFill>
                <a:prstClr val="white"/>
              </a:solidFill>
              <a:latin typeface="Segoe UI"/>
            </a:endParaRPr>
          </a:p>
        </p:txBody>
      </p:sp>
      <p:sp>
        <p:nvSpPr>
          <p:cNvPr id="110" name="Rechteck: abgerundete Ecken 109">
            <a:extLst>
              <a:ext uri="{FF2B5EF4-FFF2-40B4-BE49-F238E27FC236}">
                <a16:creationId xmlns:a16="http://schemas.microsoft.com/office/drawing/2014/main" id="{60EAA61D-EA6D-4A6C-7693-D2A7166CDA0F}"/>
              </a:ext>
            </a:extLst>
          </p:cNvPr>
          <p:cNvSpPr/>
          <p:nvPr/>
        </p:nvSpPr>
        <p:spPr bwMode="gray">
          <a:xfrm>
            <a:off x="10226329" y="3191150"/>
            <a:ext cx="1417239" cy="712789"/>
          </a:xfrm>
          <a:prstGeom prst="roundRect">
            <a:avLst>
              <a:gd name="adj" fmla="val 14630"/>
            </a:avLst>
          </a:prstGeom>
          <a:solidFill>
            <a:srgbClr val="69838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pPr>
            <a:endParaRPr lang="de-DE" sz="1500" err="1">
              <a:solidFill>
                <a:prstClr val="white"/>
              </a:solidFill>
              <a:latin typeface="Segoe UI"/>
            </a:endParaRPr>
          </a:p>
        </p:txBody>
      </p:sp>
      <p:sp>
        <p:nvSpPr>
          <p:cNvPr id="111" name="Textplatzhalter 11">
            <a:extLst>
              <a:ext uri="{FF2B5EF4-FFF2-40B4-BE49-F238E27FC236}">
                <a16:creationId xmlns:a16="http://schemas.microsoft.com/office/drawing/2014/main" id="{2CC49053-BDF3-0C0C-67C9-52D2C6E45B78}"/>
              </a:ext>
            </a:extLst>
          </p:cNvPr>
          <p:cNvSpPr txBox="1">
            <a:spLocks/>
          </p:cNvSpPr>
          <p:nvPr/>
        </p:nvSpPr>
        <p:spPr>
          <a:xfrm>
            <a:off x="10226329" y="3182386"/>
            <a:ext cx="1417239" cy="697590"/>
          </a:xfrm>
          <a:prstGeom prst="roundRect">
            <a:avLst>
              <a:gd name="adj" fmla="val 5638"/>
            </a:avLst>
          </a:prstGeom>
          <a:noFill/>
          <a:ln>
            <a:noFill/>
          </a:ln>
        </p:spPr>
        <p:style>
          <a:lnRef idx="0">
            <a:scrgbClr r="0" g="0" b="0"/>
          </a:lnRef>
          <a:fillRef idx="0">
            <a:scrgbClr r="0" g="0" b="0"/>
          </a:fillRef>
          <a:effectRef idx="0">
            <a:scrgbClr r="0" g="0" b="0"/>
          </a:effectRef>
          <a:fontRef idx="minor">
            <a:schemeClr val="lt1"/>
          </a:fontRef>
        </p:style>
        <p:txBody>
          <a:bodyPr/>
          <a:lstStyle>
            <a:lvl1pPr marL="0" indent="0" algn="l" defTabSz="97539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1pPr>
            <a:lvl2pPr marL="0" indent="0" algn="l" defTabSz="975390" rtl="0" eaLnBrk="1" latinLnBrk="0" hangingPunct="1">
              <a:lnSpc>
                <a:spcPct val="100000"/>
              </a:lnSpc>
              <a:spcBef>
                <a:spcPts val="500"/>
              </a:spcBef>
              <a:spcAft>
                <a:spcPts val="500"/>
              </a:spcAft>
              <a:buFont typeface="Arial" panose="020B0604020202020204" pitchFamily="34" charset="0"/>
              <a:buNone/>
              <a:defRPr sz="1600" b="1" kern="1200">
                <a:solidFill>
                  <a:schemeClr val="tx1"/>
                </a:solidFill>
                <a:latin typeface="+mn-lt"/>
                <a:ea typeface="+mn-ea"/>
                <a:cs typeface="+mn-cs"/>
              </a:defRPr>
            </a:lvl2pPr>
            <a:lvl3pPr marL="216000" indent="-216000" algn="l" defTabSz="975390" rtl="0" eaLnBrk="1" latinLnBrk="0" hangingPunct="1">
              <a:lnSpc>
                <a:spcPct val="100000"/>
              </a:lnSpc>
              <a:spcBef>
                <a:spcPts val="500"/>
              </a:spcBef>
              <a:spcAft>
                <a:spcPts val="500"/>
              </a:spcAft>
              <a:buClr>
                <a:schemeClr val="tx1"/>
              </a:buClr>
              <a:buFont typeface="Wingdings" panose="05000000000000000000" pitchFamily="2" charset="2"/>
              <a:buChar char="§"/>
              <a:defRPr sz="1600" kern="1200">
                <a:solidFill>
                  <a:schemeClr val="tx1"/>
                </a:solidFill>
                <a:latin typeface="+mn-lt"/>
                <a:ea typeface="+mn-ea"/>
                <a:cs typeface="+mn-cs"/>
              </a:defRPr>
            </a:lvl3pPr>
            <a:lvl4pPr marL="4318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4pPr>
            <a:lvl5pPr marL="648000" indent="-216000" algn="l" defTabSz="975390" rtl="0" eaLnBrk="1" latinLnBrk="0" hangingPunct="1">
              <a:lnSpc>
                <a:spcPct val="100000"/>
              </a:lnSpc>
              <a:spcBef>
                <a:spcPts val="0"/>
              </a:spcBef>
              <a:spcAft>
                <a:spcPts val="500"/>
              </a:spcAft>
              <a:buClr>
                <a:schemeClr val="tx1"/>
              </a:buClr>
              <a:buFont typeface="Symbol" panose="05050102010706020507" pitchFamily="18" charset="2"/>
              <a:buChar char="-"/>
              <a:defRPr sz="1600" kern="1200">
                <a:solidFill>
                  <a:schemeClr val="tx1"/>
                </a:solidFill>
                <a:latin typeface="+mn-lt"/>
                <a:ea typeface="+mn-ea"/>
                <a:cs typeface="+mn-cs"/>
              </a:defRPr>
            </a:lvl5pPr>
            <a:lvl6pPr marL="216000" indent="-216000" algn="l" defTabSz="975390" rtl="0" eaLnBrk="1" latinLnBrk="0" hangingPunct="1">
              <a:lnSpc>
                <a:spcPct val="100000"/>
              </a:lnSpc>
              <a:spcBef>
                <a:spcPts val="500"/>
              </a:spcBef>
              <a:spcAft>
                <a:spcPts val="500"/>
              </a:spcAft>
              <a:buClr>
                <a:schemeClr val="tx1"/>
              </a:buClr>
              <a:buFont typeface="+mj-lt"/>
              <a:buAutoNum type="arabicPeriod"/>
              <a:defRPr sz="1600" kern="1200">
                <a:solidFill>
                  <a:schemeClr val="tx1"/>
                </a:solidFill>
                <a:latin typeface="+mn-lt"/>
                <a:ea typeface="+mn-ea"/>
                <a:cs typeface="+mn-cs"/>
              </a:defRPr>
            </a:lvl6pPr>
            <a:lvl7pPr marL="432000" indent="-216000" algn="l" defTabSz="975390" rtl="0" eaLnBrk="1" latinLnBrk="0" hangingPunct="1">
              <a:lnSpc>
                <a:spcPct val="100000"/>
              </a:lnSpc>
              <a:spcBef>
                <a:spcPts val="0"/>
              </a:spcBef>
              <a:spcAft>
                <a:spcPts val="500"/>
              </a:spcAft>
              <a:buClr>
                <a:schemeClr val="tx1"/>
              </a:buClr>
              <a:buFont typeface="+mj-lt"/>
              <a:buAutoNum type="alphaLcPeriod"/>
              <a:defRPr sz="1600" kern="1200">
                <a:solidFill>
                  <a:schemeClr val="tx1"/>
                </a:solidFill>
                <a:latin typeface="+mn-lt"/>
                <a:ea typeface="+mn-ea"/>
                <a:cs typeface="+mn-cs"/>
              </a:defRPr>
            </a:lvl7pPr>
            <a:lvl8pPr marL="0" indent="0" algn="l" defTabSz="975390" rtl="0" eaLnBrk="1" latinLnBrk="0" hangingPunct="1">
              <a:lnSpc>
                <a:spcPct val="100000"/>
              </a:lnSpc>
              <a:spcBef>
                <a:spcPts val="500"/>
              </a:spcBef>
              <a:spcAft>
                <a:spcPts val="500"/>
              </a:spcAft>
              <a:buFont typeface="Arial" panose="020B0604020202020204" pitchFamily="34" charset="0"/>
              <a:buNone/>
              <a:defRPr sz="2000" b="1" kern="1200">
                <a:solidFill>
                  <a:schemeClr val="tx1"/>
                </a:solidFill>
                <a:latin typeface="+mn-lt"/>
                <a:ea typeface="+mn-ea"/>
                <a:cs typeface="+mn-cs"/>
              </a:defRPr>
            </a:lvl8pPr>
            <a:lvl9pPr marL="0" indent="0" algn="l" defTabSz="975390" rtl="0" eaLnBrk="1" latinLnBrk="0" hangingPunct="1">
              <a:lnSpc>
                <a:spcPct val="100000"/>
              </a:lnSpc>
              <a:spcBef>
                <a:spcPts val="500"/>
              </a:spcBef>
              <a:spcAft>
                <a:spcPts val="500"/>
              </a:spcAft>
              <a:buFont typeface="Arial" panose="020B0604020202020204" pitchFamily="34" charset="0"/>
              <a:buNone/>
              <a:defRPr sz="800" kern="1200">
                <a:solidFill>
                  <a:srgbClr val="666666"/>
                </a:solidFill>
                <a:latin typeface="+mn-lt"/>
                <a:ea typeface="+mn-ea"/>
                <a:cs typeface="+mn-cs"/>
              </a:defRPr>
            </a:lvl9pPr>
          </a:lstStyle>
          <a:p>
            <a:pPr algn="ctr" defTabSz="914428">
              <a:spcBef>
                <a:spcPts val="469"/>
              </a:spcBef>
              <a:spcAft>
                <a:spcPts val="469"/>
              </a:spcAft>
            </a:pPr>
            <a:r>
              <a:rPr lang="de-DE" sz="1313" b="1" dirty="0" err="1">
                <a:solidFill>
                  <a:schemeClr val="bg1"/>
                </a:solidFill>
                <a:latin typeface="Segoe UI"/>
                <a:hlinkClick r:id="rId3">
                  <a:extLst>
                    <a:ext uri="{A12FA001-AC4F-418D-AE19-62706E023703}">
                      <ahyp:hlinkClr xmlns:ahyp="http://schemas.microsoft.com/office/drawing/2018/hyperlinkcolor" val="tx"/>
                    </a:ext>
                  </a:extLst>
                </a:hlinkClick>
              </a:rPr>
              <a:t>Robotic</a:t>
            </a:r>
            <a:r>
              <a:rPr lang="de-DE" sz="1313" b="1" dirty="0">
                <a:solidFill>
                  <a:schemeClr val="bg1"/>
                </a:solidFill>
                <a:latin typeface="Segoe UI"/>
                <a:hlinkClick r:id="rId3">
                  <a:extLst>
                    <a:ext uri="{A12FA001-AC4F-418D-AE19-62706E023703}">
                      <ahyp:hlinkClr xmlns:ahyp="http://schemas.microsoft.com/office/drawing/2018/hyperlinkcolor" val="tx"/>
                    </a:ext>
                  </a:extLst>
                </a:hlinkClick>
              </a:rPr>
              <a:t> </a:t>
            </a:r>
            <a:r>
              <a:rPr lang="de-DE" sz="1313" b="1" dirty="0" err="1">
                <a:solidFill>
                  <a:schemeClr val="bg1"/>
                </a:solidFill>
                <a:latin typeface="Segoe UI"/>
                <a:hlinkClick r:id="rId3">
                  <a:extLst>
                    <a:ext uri="{A12FA001-AC4F-418D-AE19-62706E023703}">
                      <ahyp:hlinkClr xmlns:ahyp="http://schemas.microsoft.com/office/drawing/2018/hyperlinkcolor" val="tx"/>
                    </a:ext>
                  </a:extLst>
                </a:hlinkClick>
              </a:rPr>
              <a:t>Process</a:t>
            </a:r>
            <a:r>
              <a:rPr lang="de-DE" sz="1313" b="1" dirty="0">
                <a:solidFill>
                  <a:schemeClr val="bg1"/>
                </a:solidFill>
                <a:latin typeface="Segoe UI"/>
                <a:hlinkClick r:id="rId3">
                  <a:extLst>
                    <a:ext uri="{A12FA001-AC4F-418D-AE19-62706E023703}">
                      <ahyp:hlinkClr xmlns:ahyp="http://schemas.microsoft.com/office/drawing/2018/hyperlinkcolor" val="tx"/>
                    </a:ext>
                  </a:extLst>
                </a:hlinkClick>
              </a:rPr>
              <a:t> Automation</a:t>
            </a:r>
            <a:endParaRPr lang="de-DE" sz="750" dirty="0">
              <a:solidFill>
                <a:schemeClr val="bg1"/>
              </a:solidFill>
              <a:latin typeface="Segoe UI"/>
            </a:endParaRPr>
          </a:p>
        </p:txBody>
      </p:sp>
      <p:sp>
        <p:nvSpPr>
          <p:cNvPr id="2" name="TextBox 4">
            <a:extLst>
              <a:ext uri="{FF2B5EF4-FFF2-40B4-BE49-F238E27FC236}">
                <a16:creationId xmlns:a16="http://schemas.microsoft.com/office/drawing/2014/main" id="{A6F577EB-5889-32E6-949F-7AFF560180B4}"/>
              </a:ext>
            </a:extLst>
          </p:cNvPr>
          <p:cNvSpPr txBox="1"/>
          <p:nvPr/>
        </p:nvSpPr>
        <p:spPr bwMode="gray">
          <a:xfrm>
            <a:off x="10398105" y="6324331"/>
            <a:ext cx="1501179" cy="14433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28625">
              <a:spcBef>
                <a:spcPts val="469"/>
              </a:spcBef>
              <a:spcAft>
                <a:spcPts val="469"/>
              </a:spcAft>
              <a:buClr>
                <a:srgbClr val="039A9A"/>
              </a:buClr>
            </a:pPr>
            <a:r>
              <a:rPr lang="en-US" sz="938">
                <a:solidFill>
                  <a:srgbClr val="FFFFFF"/>
                </a:solidFill>
                <a:latin typeface="Segoe UI"/>
                <a:cs typeface="Segoe UI"/>
              </a:rPr>
              <a:t>Quelle: Google Cloud Tech</a:t>
            </a:r>
            <a:endParaRPr lang="en-US" sz="938">
              <a:solidFill>
                <a:srgbClr val="FFFFFF"/>
              </a:solidFill>
              <a:latin typeface="Segoe UI"/>
            </a:endParaRPr>
          </a:p>
        </p:txBody>
      </p:sp>
      <p:sp>
        <p:nvSpPr>
          <p:cNvPr id="9" name="Titel 8">
            <a:extLst>
              <a:ext uri="{FF2B5EF4-FFF2-40B4-BE49-F238E27FC236}">
                <a16:creationId xmlns:a16="http://schemas.microsoft.com/office/drawing/2014/main" id="{3B345043-6098-5283-8186-3ACB9FFBF462}"/>
              </a:ext>
            </a:extLst>
          </p:cNvPr>
          <p:cNvSpPr txBox="1">
            <a:spLocks/>
          </p:cNvSpPr>
          <p:nvPr/>
        </p:nvSpPr>
        <p:spPr bwMode="blackGray">
          <a:xfrm>
            <a:off x="578048" y="152400"/>
            <a:ext cx="8100000"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a:t>Anwendungsfelder generativer KI</a:t>
            </a:r>
          </a:p>
        </p:txBody>
      </p:sp>
    </p:spTree>
    <p:extLst>
      <p:ext uri="{BB962C8B-B14F-4D97-AF65-F5344CB8AC3E}">
        <p14:creationId xmlns:p14="http://schemas.microsoft.com/office/powerpoint/2010/main" val="29936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754E338-3914-12AB-FC81-899006AB0D37}"/>
              </a:ext>
            </a:extLst>
          </p:cNvPr>
          <p:cNvSpPr>
            <a:spLocks noGrp="1"/>
          </p:cNvSpPr>
          <p:nvPr>
            <p:ph type="dt" sz="half" idx="10"/>
          </p:nvPr>
        </p:nvSpPr>
        <p:spPr/>
        <p:txBody>
          <a:bodyPr/>
          <a:lstStyle/>
          <a:p>
            <a:fld id="{F96E6ABE-01E2-4C03-BF9A-8086728818D2}" type="datetime1">
              <a:rPr lang="de-DE" smtClean="0"/>
              <a:t>17.11.2024</a:t>
            </a:fld>
            <a:endParaRPr lang="de-DE"/>
          </a:p>
        </p:txBody>
      </p:sp>
      <p:sp>
        <p:nvSpPr>
          <p:cNvPr id="5" name="Foliennummernplatzhalter 4">
            <a:extLst>
              <a:ext uri="{FF2B5EF4-FFF2-40B4-BE49-F238E27FC236}">
                <a16:creationId xmlns:a16="http://schemas.microsoft.com/office/drawing/2014/main" id="{A3F6CA63-77B1-85BB-1CEE-E5E6D641ACBC}"/>
              </a:ext>
            </a:extLst>
          </p:cNvPr>
          <p:cNvSpPr>
            <a:spLocks noGrp="1"/>
          </p:cNvSpPr>
          <p:nvPr>
            <p:ph type="sldNum" sz="quarter" idx="12"/>
          </p:nvPr>
        </p:nvSpPr>
        <p:spPr/>
        <p:txBody>
          <a:bodyPr/>
          <a:lstStyle/>
          <a:p>
            <a:fld id="{D612FFA8-16F3-4D16-935C-858579C7B661}" type="slidenum">
              <a:rPr lang="de-DE" smtClean="0"/>
              <a:pPr/>
              <a:t>7</a:t>
            </a:fld>
            <a:endParaRPr lang="de-DE"/>
          </a:p>
        </p:txBody>
      </p:sp>
      <p:sp>
        <p:nvSpPr>
          <p:cNvPr id="8" name="Textfeld 7">
            <a:extLst>
              <a:ext uri="{FF2B5EF4-FFF2-40B4-BE49-F238E27FC236}">
                <a16:creationId xmlns:a16="http://schemas.microsoft.com/office/drawing/2014/main" id="{C94377CB-AA95-9797-6F9E-A946969A0402}"/>
              </a:ext>
            </a:extLst>
          </p:cNvPr>
          <p:cNvSpPr txBox="1"/>
          <p:nvPr/>
        </p:nvSpPr>
        <p:spPr bwMode="gray">
          <a:xfrm>
            <a:off x="425650" y="1658471"/>
            <a:ext cx="10531077" cy="4553143"/>
          </a:xfrm>
          <a:prstGeom prst="rect">
            <a:avLst/>
          </a:prstGeom>
          <a:noFill/>
        </p:spPr>
        <p:txBody>
          <a:bodyPr wrap="square" lIns="0" tIns="0" rIns="0" bIns="0" rtlCol="0">
            <a:noAutofit/>
          </a:bodyPr>
          <a:lstStyle/>
          <a:p>
            <a:pPr marL="342900" lvl="1" indent="-342900">
              <a:spcBef>
                <a:spcPts val="500"/>
              </a:spcBef>
              <a:spcAft>
                <a:spcPts val="500"/>
              </a:spcAft>
              <a:buClr>
                <a:schemeClr val="bg1"/>
              </a:buClr>
              <a:buFont typeface="Wingdings" panose="05000000000000000000" pitchFamily="2" charset="2"/>
              <a:buChar char="§"/>
            </a:pPr>
            <a:r>
              <a:rPr lang="de-DE" sz="2000" b="1" dirty="0">
                <a:solidFill>
                  <a:schemeClr val="bg1"/>
                </a:solidFill>
              </a:rPr>
              <a:t>Neuronen (Neuronales Netz)</a:t>
            </a:r>
          </a:p>
          <a:p>
            <a:pPr marL="0" lvl="1">
              <a:spcBef>
                <a:spcPts val="500"/>
              </a:spcBef>
              <a:spcAft>
                <a:spcPts val="500"/>
              </a:spcAft>
              <a:buClr>
                <a:schemeClr val="bg1"/>
              </a:buClr>
            </a:pPr>
            <a:r>
              <a:rPr lang="de-DE" sz="2000" b="1" dirty="0">
                <a:solidFill>
                  <a:schemeClr val="bg1"/>
                </a:solidFill>
              </a:rPr>
              <a:t>	</a:t>
            </a:r>
            <a:r>
              <a:rPr lang="de-DE" sz="2000" dirty="0">
                <a:solidFill>
                  <a:schemeClr val="bg1"/>
                </a:solidFill>
              </a:rPr>
              <a:t>sind grundlegende Einheiten im Gehirn und in künstlichen neuronalen Netzen, </a:t>
            </a:r>
            <a:br>
              <a:rPr lang="de-DE" sz="2000" dirty="0">
                <a:solidFill>
                  <a:schemeClr val="bg1"/>
                </a:solidFill>
              </a:rPr>
            </a:br>
            <a:r>
              <a:rPr lang="de-DE" sz="2000" dirty="0">
                <a:solidFill>
                  <a:schemeClr val="bg1"/>
                </a:solidFill>
              </a:rPr>
              <a:t>	die Informationen </a:t>
            </a:r>
            <a:r>
              <a:rPr lang="de-DE" sz="2000" b="1" dirty="0">
                <a:solidFill>
                  <a:schemeClr val="bg1"/>
                </a:solidFill>
              </a:rPr>
              <a:t>empfangen, verarbeiten und weitergeben</a:t>
            </a:r>
            <a:r>
              <a:rPr lang="de-DE" sz="2000" dirty="0">
                <a:solidFill>
                  <a:schemeClr val="bg1"/>
                </a:solidFill>
              </a:rPr>
              <a:t>. </a:t>
            </a:r>
            <a:br>
              <a:rPr lang="de-DE" sz="2000" dirty="0">
                <a:solidFill>
                  <a:schemeClr val="bg1"/>
                </a:solidFill>
              </a:rPr>
            </a:br>
            <a:endParaRPr lang="de-DE" sz="2000" dirty="0">
              <a:solidFill>
                <a:schemeClr val="bg1"/>
              </a:solidFill>
            </a:endParaRPr>
          </a:p>
          <a:p>
            <a:pPr marL="342900" lvl="1" indent="-342900">
              <a:spcBef>
                <a:spcPts val="500"/>
              </a:spcBef>
              <a:spcAft>
                <a:spcPts val="500"/>
              </a:spcAft>
              <a:buClr>
                <a:schemeClr val="bg1"/>
              </a:buClr>
              <a:buFont typeface="Wingdings" panose="05000000000000000000" pitchFamily="2" charset="2"/>
              <a:buChar char="§"/>
            </a:pPr>
            <a:r>
              <a:rPr lang="de-DE" sz="2000" b="1" dirty="0">
                <a:solidFill>
                  <a:schemeClr val="bg1"/>
                </a:solidFill>
              </a:rPr>
              <a:t>Parameter</a:t>
            </a:r>
          </a:p>
          <a:p>
            <a:pPr marL="0" lvl="1">
              <a:spcBef>
                <a:spcPts val="500"/>
              </a:spcBef>
              <a:spcAft>
                <a:spcPts val="500"/>
              </a:spcAft>
              <a:buClr>
                <a:schemeClr val="bg1"/>
              </a:buClr>
            </a:pPr>
            <a:r>
              <a:rPr lang="de-DE" sz="2000" b="1" dirty="0">
                <a:solidFill>
                  <a:schemeClr val="bg1"/>
                </a:solidFill>
              </a:rPr>
              <a:t>	</a:t>
            </a:r>
            <a:r>
              <a:rPr lang="de-DE" sz="2000" dirty="0">
                <a:solidFill>
                  <a:schemeClr val="bg1"/>
                </a:solidFill>
              </a:rPr>
              <a:t>sind bei </a:t>
            </a:r>
            <a:r>
              <a:rPr lang="de-DE" sz="2000" dirty="0" err="1">
                <a:solidFill>
                  <a:schemeClr val="bg1"/>
                </a:solidFill>
              </a:rPr>
              <a:t>ChatGPT</a:t>
            </a:r>
            <a:r>
              <a:rPr lang="de-DE" sz="2000" dirty="0">
                <a:solidFill>
                  <a:schemeClr val="bg1"/>
                </a:solidFill>
              </a:rPr>
              <a:t> die Gewichtungen der Neuronen, die bestimmen, wie das </a:t>
            </a:r>
            <a:br>
              <a:rPr lang="de-DE" sz="2000" dirty="0">
                <a:solidFill>
                  <a:schemeClr val="bg1"/>
                </a:solidFill>
              </a:rPr>
            </a:br>
            <a:r>
              <a:rPr lang="de-DE" sz="2000" dirty="0">
                <a:solidFill>
                  <a:schemeClr val="bg1"/>
                </a:solidFill>
              </a:rPr>
              <a:t>	Modell Text </a:t>
            </a:r>
            <a:r>
              <a:rPr lang="de-DE" sz="2000" b="1" dirty="0">
                <a:solidFill>
                  <a:schemeClr val="bg1"/>
                </a:solidFill>
              </a:rPr>
              <a:t>versteht und generiert</a:t>
            </a:r>
            <a:r>
              <a:rPr lang="de-DE" sz="2000" dirty="0">
                <a:solidFill>
                  <a:schemeClr val="bg1"/>
                </a:solidFill>
              </a:rPr>
              <a:t>. </a:t>
            </a:r>
            <a:br>
              <a:rPr lang="de-DE" sz="2000" dirty="0">
                <a:solidFill>
                  <a:schemeClr val="bg1"/>
                </a:solidFill>
              </a:rPr>
            </a:br>
            <a:endParaRPr lang="de-DE" sz="2000" b="1" dirty="0">
              <a:solidFill>
                <a:schemeClr val="bg1"/>
              </a:solidFill>
            </a:endParaRPr>
          </a:p>
          <a:p>
            <a:pPr marL="342900" indent="-342900">
              <a:lnSpc>
                <a:spcPct val="150000"/>
              </a:lnSpc>
              <a:buClr>
                <a:schemeClr val="bg1"/>
              </a:buClr>
              <a:buFont typeface="Wingdings" panose="05000000000000000000" pitchFamily="2" charset="2"/>
              <a:buChar char="§"/>
            </a:pPr>
            <a:r>
              <a:rPr lang="de-DE" sz="2000" b="1" dirty="0">
                <a:solidFill>
                  <a:schemeClr val="bg1"/>
                </a:solidFill>
              </a:rPr>
              <a:t>Token </a:t>
            </a:r>
          </a:p>
          <a:p>
            <a:pPr>
              <a:buClr>
                <a:schemeClr val="bg1"/>
              </a:buClr>
            </a:pPr>
            <a:r>
              <a:rPr lang="de-DE" sz="2000" b="1" dirty="0">
                <a:solidFill>
                  <a:schemeClr val="bg1"/>
                </a:solidFill>
              </a:rPr>
              <a:t>	</a:t>
            </a:r>
            <a:r>
              <a:rPr lang="de-DE" sz="2000" dirty="0">
                <a:solidFill>
                  <a:schemeClr val="bg1"/>
                </a:solidFill>
              </a:rPr>
              <a:t>ist eine Grundeinheit von Text, die ein Sprachmodell wie </a:t>
            </a:r>
            <a:r>
              <a:rPr lang="de-DE" sz="2000" dirty="0" err="1">
                <a:solidFill>
                  <a:schemeClr val="bg1"/>
                </a:solidFill>
              </a:rPr>
              <a:t>ChatGPT</a:t>
            </a:r>
            <a:r>
              <a:rPr lang="de-DE" sz="2000" dirty="0">
                <a:solidFill>
                  <a:schemeClr val="bg1"/>
                </a:solidFill>
              </a:rPr>
              <a:t> verarbeitet. </a:t>
            </a:r>
            <a:br>
              <a:rPr lang="de-DE" sz="2000" dirty="0">
                <a:solidFill>
                  <a:schemeClr val="bg1"/>
                </a:solidFill>
              </a:rPr>
            </a:br>
            <a:r>
              <a:rPr lang="de-DE" sz="2000" dirty="0">
                <a:solidFill>
                  <a:schemeClr val="bg1"/>
                </a:solidFill>
              </a:rPr>
              <a:t>	Es kann ein ganzes Wort, ein Wortteil oder ein einzelnes Zeichen sein. </a:t>
            </a:r>
            <a:br>
              <a:rPr lang="de-DE" sz="2000" dirty="0">
                <a:solidFill>
                  <a:schemeClr val="bg1"/>
                </a:solidFill>
              </a:rPr>
            </a:br>
            <a:r>
              <a:rPr lang="de-DE" sz="2000" dirty="0">
                <a:solidFill>
                  <a:schemeClr val="bg1"/>
                </a:solidFill>
              </a:rPr>
              <a:t>	Tokens helfen dem Modell Text in verarbeitbare Einheiten </a:t>
            </a:r>
            <a:r>
              <a:rPr lang="de-DE" sz="2000" b="1" dirty="0">
                <a:solidFill>
                  <a:schemeClr val="bg1"/>
                </a:solidFill>
              </a:rPr>
              <a:t>zu zerlegen und zu 	analysieren</a:t>
            </a:r>
            <a:r>
              <a:rPr lang="de-DE" sz="2000" dirty="0">
                <a:solidFill>
                  <a:schemeClr val="bg1"/>
                </a:solidFill>
              </a:rPr>
              <a:t>.</a:t>
            </a:r>
            <a:endParaRPr lang="de-DE" sz="2000" b="1" dirty="0">
              <a:solidFill>
                <a:schemeClr val="bg1"/>
              </a:solidFill>
            </a:endParaRPr>
          </a:p>
          <a:p>
            <a:pPr marL="285750" indent="-285750" algn="l">
              <a:spcBef>
                <a:spcPts val="500"/>
              </a:spcBef>
              <a:spcAft>
                <a:spcPts val="500"/>
              </a:spcAft>
              <a:buClr>
                <a:schemeClr val="bg2"/>
              </a:buClr>
              <a:buFont typeface="Arial" panose="020B0604020202020204" pitchFamily="34" charset="0"/>
              <a:buChar char="•"/>
            </a:pPr>
            <a:endParaRPr lang="de-DE" sz="1600" dirty="0">
              <a:solidFill>
                <a:schemeClr val="bg1"/>
              </a:solidFill>
            </a:endParaRPr>
          </a:p>
        </p:txBody>
      </p:sp>
      <p:sp>
        <p:nvSpPr>
          <p:cNvPr id="4" name="Titel 8">
            <a:extLst>
              <a:ext uri="{FF2B5EF4-FFF2-40B4-BE49-F238E27FC236}">
                <a16:creationId xmlns:a16="http://schemas.microsoft.com/office/drawing/2014/main" id="{6F6184C0-98C6-B921-DC34-805EE3664901}"/>
              </a:ext>
            </a:extLst>
          </p:cNvPr>
          <p:cNvSpPr txBox="1">
            <a:spLocks/>
          </p:cNvSpPr>
          <p:nvPr/>
        </p:nvSpPr>
        <p:spPr bwMode="blackGray">
          <a:xfrm>
            <a:off x="578048" y="152400"/>
            <a:ext cx="8100000"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a:t>Erläuterung von Begrifflichkeiten</a:t>
            </a:r>
          </a:p>
        </p:txBody>
      </p:sp>
    </p:spTree>
    <p:extLst>
      <p:ext uri="{BB962C8B-B14F-4D97-AF65-F5344CB8AC3E}">
        <p14:creationId xmlns:p14="http://schemas.microsoft.com/office/powerpoint/2010/main" val="325085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4BFFA9E-ACD0-5059-9A29-BE6FDEB9D3A8}"/>
              </a:ext>
            </a:extLst>
          </p:cNvPr>
          <p:cNvSpPr>
            <a:spLocks noGrp="1"/>
          </p:cNvSpPr>
          <p:nvPr>
            <p:ph type="dt" sz="half" idx="10"/>
          </p:nvPr>
        </p:nvSpPr>
        <p:spPr/>
        <p:txBody>
          <a:bodyPr/>
          <a:lstStyle/>
          <a:p>
            <a:pPr defTabSz="428625"/>
            <a:fld id="{3E664B1D-C475-414D-8B8D-C3A66BB6E339}" type="datetime1">
              <a:rPr lang="de-DE">
                <a:latin typeface="Segoe UI"/>
              </a:rPr>
              <a:pPr defTabSz="428625"/>
              <a:t>17.11.2024</a:t>
            </a:fld>
            <a:endParaRPr lang="de-DE">
              <a:latin typeface="Segoe UI"/>
            </a:endParaRPr>
          </a:p>
        </p:txBody>
      </p:sp>
      <p:sp>
        <p:nvSpPr>
          <p:cNvPr id="5" name="Foliennummernplatzhalter 4">
            <a:extLst>
              <a:ext uri="{FF2B5EF4-FFF2-40B4-BE49-F238E27FC236}">
                <a16:creationId xmlns:a16="http://schemas.microsoft.com/office/drawing/2014/main" id="{1CFAB3B7-C887-3445-47B0-356967493709}"/>
              </a:ext>
            </a:extLst>
          </p:cNvPr>
          <p:cNvSpPr>
            <a:spLocks noGrp="1"/>
          </p:cNvSpPr>
          <p:nvPr>
            <p:ph type="sldNum" sz="quarter" idx="12"/>
          </p:nvPr>
        </p:nvSpPr>
        <p:spPr/>
        <p:txBody>
          <a:bodyPr/>
          <a:lstStyle/>
          <a:p>
            <a:pPr defTabSz="428625"/>
            <a:fld id="{D612FFA8-16F3-4D16-935C-858579C7B661}" type="slidenum">
              <a:rPr lang="de-DE">
                <a:latin typeface="Segoe UI"/>
              </a:rPr>
              <a:pPr defTabSz="428625"/>
              <a:t>8</a:t>
            </a:fld>
            <a:endParaRPr lang="de-DE">
              <a:latin typeface="Segoe UI"/>
            </a:endParaRPr>
          </a:p>
        </p:txBody>
      </p:sp>
      <p:graphicFrame>
        <p:nvGraphicFramePr>
          <p:cNvPr id="12" name="Tabelle 11">
            <a:extLst>
              <a:ext uri="{FF2B5EF4-FFF2-40B4-BE49-F238E27FC236}">
                <a16:creationId xmlns:a16="http://schemas.microsoft.com/office/drawing/2014/main" id="{56E2682E-52AC-4FC6-714D-B5CAA2111CC6}"/>
              </a:ext>
            </a:extLst>
          </p:cNvPr>
          <p:cNvGraphicFramePr>
            <a:graphicFrameLocks noGrp="1"/>
          </p:cNvGraphicFramePr>
          <p:nvPr>
            <p:extLst>
              <p:ext uri="{D42A27DB-BD31-4B8C-83A1-F6EECF244321}">
                <p14:modId xmlns:p14="http://schemas.microsoft.com/office/powerpoint/2010/main" val="3427925830"/>
              </p:ext>
            </p:extLst>
          </p:nvPr>
        </p:nvGraphicFramePr>
        <p:xfrm>
          <a:off x="830459" y="2315214"/>
          <a:ext cx="10531080" cy="2227572"/>
        </p:xfrm>
        <a:graphic>
          <a:graphicData uri="http://schemas.openxmlformats.org/drawingml/2006/table">
            <a:tbl>
              <a:tblPr>
                <a:tableStyleId>{5A111915-BE36-4E01-A7E5-04B1672EAD32}</a:tableStyleId>
              </a:tblPr>
              <a:tblGrid>
                <a:gridCol w="2655455">
                  <a:extLst>
                    <a:ext uri="{9D8B030D-6E8A-4147-A177-3AD203B41FA5}">
                      <a16:colId xmlns:a16="http://schemas.microsoft.com/office/drawing/2014/main" val="2136857414"/>
                    </a:ext>
                  </a:extLst>
                </a:gridCol>
                <a:gridCol w="3037536">
                  <a:extLst>
                    <a:ext uri="{9D8B030D-6E8A-4147-A177-3AD203B41FA5}">
                      <a16:colId xmlns:a16="http://schemas.microsoft.com/office/drawing/2014/main" val="1214746938"/>
                    </a:ext>
                  </a:extLst>
                </a:gridCol>
                <a:gridCol w="2564712">
                  <a:extLst>
                    <a:ext uri="{9D8B030D-6E8A-4147-A177-3AD203B41FA5}">
                      <a16:colId xmlns:a16="http://schemas.microsoft.com/office/drawing/2014/main" val="643520564"/>
                    </a:ext>
                  </a:extLst>
                </a:gridCol>
                <a:gridCol w="2273377">
                  <a:extLst>
                    <a:ext uri="{9D8B030D-6E8A-4147-A177-3AD203B41FA5}">
                      <a16:colId xmlns:a16="http://schemas.microsoft.com/office/drawing/2014/main" val="236746967"/>
                    </a:ext>
                  </a:extLst>
                </a:gridCol>
              </a:tblGrid>
              <a:tr h="371262">
                <a:tc>
                  <a:txBody>
                    <a:bodyPr/>
                    <a:lstStyle/>
                    <a:p>
                      <a:pPr algn="l" fontAlgn="b"/>
                      <a:r>
                        <a:rPr lang="de-DE" sz="1700" b="1" u="none" strike="noStrike">
                          <a:solidFill>
                            <a:schemeClr val="tx1"/>
                          </a:solidFill>
                          <a:effectLst/>
                        </a:rPr>
                        <a:t>Merkmal</a:t>
                      </a:r>
                      <a:endParaRPr lang="de-DE" sz="1700" b="1" i="0" u="none" strike="noStrike">
                        <a:solidFill>
                          <a:srgbClr val="FFFFFF"/>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b="1" u="none" strike="noStrike">
                          <a:solidFill>
                            <a:schemeClr val="tx1"/>
                          </a:solidFill>
                          <a:effectLst/>
                        </a:rPr>
                        <a:t>GPT-3.5</a:t>
                      </a:r>
                      <a:endParaRPr lang="de-DE" sz="1700" b="1" i="0" u="none" strike="noStrike">
                        <a:solidFill>
                          <a:srgbClr val="FFFFFF"/>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b="1" u="none" strike="noStrike">
                          <a:solidFill>
                            <a:schemeClr val="tx1"/>
                          </a:solidFill>
                          <a:effectLst/>
                        </a:rPr>
                        <a:t>GPT-4</a:t>
                      </a:r>
                      <a:endParaRPr lang="de-DE" sz="1700" b="1" i="0" u="none" strike="noStrike">
                        <a:solidFill>
                          <a:srgbClr val="FFFFFF"/>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b="1" u="none" strike="noStrike">
                          <a:solidFill>
                            <a:schemeClr val="tx1"/>
                          </a:solidFill>
                          <a:effectLst/>
                        </a:rPr>
                        <a:t>GPT-4o</a:t>
                      </a:r>
                      <a:endParaRPr lang="de-DE" sz="1700" b="1" i="0" u="none" strike="noStrike">
                        <a:solidFill>
                          <a:srgbClr val="FFFFFF"/>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1410563139"/>
                  </a:ext>
                </a:extLst>
              </a:tr>
              <a:tr h="371262">
                <a:tc>
                  <a:txBody>
                    <a:bodyPr/>
                    <a:lstStyle/>
                    <a:p>
                      <a:pPr algn="l" fontAlgn="b"/>
                      <a:r>
                        <a:rPr lang="de-DE" sz="1700" b="1" u="none" strike="noStrike">
                          <a:solidFill>
                            <a:schemeClr val="tx1"/>
                          </a:solidFill>
                          <a:effectLst/>
                        </a:rPr>
                        <a:t>Trainingsdatengröße</a:t>
                      </a:r>
                      <a:endParaRPr lang="de-DE" sz="1700" b="1"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570GB</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dirty="0">
                          <a:solidFill>
                            <a:schemeClr val="tx1"/>
                          </a:solidFill>
                          <a:effectLst/>
                        </a:rPr>
                        <a:t>Unbekannt (Größer)</a:t>
                      </a:r>
                      <a:endParaRPr lang="de-DE" sz="1700" b="0" i="0" u="none" strike="noStrike" dirty="0">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Unbekannt (Größer)</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444277987"/>
                  </a:ext>
                </a:extLst>
              </a:tr>
              <a:tr h="371262">
                <a:tc>
                  <a:txBody>
                    <a:bodyPr/>
                    <a:lstStyle/>
                    <a:p>
                      <a:pPr algn="l" fontAlgn="b"/>
                      <a:r>
                        <a:rPr lang="de-DE" sz="1700" b="1" u="none" strike="noStrike">
                          <a:solidFill>
                            <a:schemeClr val="tx1"/>
                          </a:solidFill>
                          <a:effectLst/>
                        </a:rPr>
                        <a:t>Parameter</a:t>
                      </a:r>
                      <a:endParaRPr lang="de-DE" sz="1700" b="1"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dirty="0">
                          <a:solidFill>
                            <a:schemeClr val="tx1"/>
                          </a:solidFill>
                          <a:effectLst/>
                        </a:rPr>
                        <a:t>175 Milliarden</a:t>
                      </a:r>
                      <a:endParaRPr lang="de-DE" sz="1700" b="0" i="0" u="none" strike="noStrike" dirty="0">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Billionen+</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Billionen+</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2385807283"/>
                  </a:ext>
                </a:extLst>
              </a:tr>
              <a:tr h="371262">
                <a:tc>
                  <a:txBody>
                    <a:bodyPr/>
                    <a:lstStyle/>
                    <a:p>
                      <a:pPr algn="l" fontAlgn="b"/>
                      <a:r>
                        <a:rPr lang="de-DE" sz="1700" b="1" u="none" strike="noStrike">
                          <a:solidFill>
                            <a:schemeClr val="tx1"/>
                          </a:solidFill>
                          <a:effectLst/>
                        </a:rPr>
                        <a:t>Leistung (Genauigkeit)</a:t>
                      </a:r>
                      <a:endParaRPr lang="de-DE" sz="1700" b="1"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Moderat</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Hoch</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Sehr Hoch</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423353405"/>
                  </a:ext>
                </a:extLst>
              </a:tr>
              <a:tr h="371262">
                <a:tc>
                  <a:txBody>
                    <a:bodyPr/>
                    <a:lstStyle/>
                    <a:p>
                      <a:pPr algn="l" fontAlgn="b"/>
                      <a:r>
                        <a:rPr lang="de-DE" sz="1700" b="1" u="none" strike="noStrike">
                          <a:solidFill>
                            <a:schemeClr val="tx1"/>
                          </a:solidFill>
                          <a:effectLst/>
                        </a:rPr>
                        <a:t>Kontextlänge</a:t>
                      </a:r>
                      <a:endParaRPr lang="de-DE" sz="1700" b="1"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dirty="0">
                          <a:solidFill>
                            <a:schemeClr val="tx1"/>
                          </a:solidFill>
                          <a:effectLst/>
                        </a:rPr>
                        <a:t>2048 Tokens</a:t>
                      </a:r>
                      <a:endParaRPr lang="de-DE" sz="1700" b="0" i="0" u="none" strike="noStrike" dirty="0">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8192 Tokens</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32768 Tokens</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4017109296"/>
                  </a:ext>
                </a:extLst>
              </a:tr>
              <a:tr h="371262">
                <a:tc>
                  <a:txBody>
                    <a:bodyPr/>
                    <a:lstStyle/>
                    <a:p>
                      <a:pPr algn="l" fontAlgn="b"/>
                      <a:r>
                        <a:rPr lang="de-DE" sz="1700" b="1" u="none" strike="noStrike">
                          <a:solidFill>
                            <a:schemeClr val="tx1"/>
                          </a:solidFill>
                          <a:effectLst/>
                        </a:rPr>
                        <a:t>Verständniskomplexität</a:t>
                      </a:r>
                      <a:endParaRPr lang="de-DE" sz="1700" b="1"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Moderat</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a:solidFill>
                            <a:schemeClr val="tx1"/>
                          </a:solidFill>
                          <a:effectLst/>
                        </a:rPr>
                        <a:t>Fortgeschritten</a:t>
                      </a:r>
                      <a:endParaRPr lang="de-DE" sz="1700" b="0" i="0" u="none" strike="noStrike">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tc>
                  <a:txBody>
                    <a:bodyPr/>
                    <a:lstStyle/>
                    <a:p>
                      <a:pPr algn="ctr" fontAlgn="b"/>
                      <a:r>
                        <a:rPr lang="de-DE" sz="1700" u="none" strike="noStrike" dirty="0">
                          <a:solidFill>
                            <a:schemeClr val="tx1"/>
                          </a:solidFill>
                          <a:effectLst/>
                        </a:rPr>
                        <a:t>Sehr Fortgeschritten</a:t>
                      </a:r>
                      <a:endParaRPr lang="de-DE" sz="1700" b="0" i="0" u="none" strike="noStrike" dirty="0">
                        <a:solidFill>
                          <a:srgbClr val="000000"/>
                        </a:solidFill>
                        <a:effectLst/>
                        <a:latin typeface="Segoe UI" panose="020B0502040204020203" pitchFamily="34" charset="0"/>
                      </a:endParaRPr>
                    </a:p>
                  </a:txBody>
                  <a:tcPr marL="8930" marR="8930" marT="893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alpha val="85000"/>
                      </a:schemeClr>
                    </a:solidFill>
                  </a:tcPr>
                </a:tc>
                <a:extLst>
                  <a:ext uri="{0D108BD9-81ED-4DB2-BD59-A6C34878D82A}">
                    <a16:rowId xmlns:a16="http://schemas.microsoft.com/office/drawing/2014/main" val="3609266387"/>
                  </a:ext>
                </a:extLst>
              </a:tr>
            </a:tbl>
          </a:graphicData>
        </a:graphic>
      </p:graphicFrame>
      <p:pic>
        <p:nvPicPr>
          <p:cNvPr id="6" name="Grafik 5">
            <a:extLst>
              <a:ext uri="{FF2B5EF4-FFF2-40B4-BE49-F238E27FC236}">
                <a16:creationId xmlns:a16="http://schemas.microsoft.com/office/drawing/2014/main" id="{90569969-D2EF-802A-F066-6B66341C984A}"/>
              </a:ext>
            </a:extLst>
          </p:cNvPr>
          <p:cNvPicPr>
            <a:picLocks noChangeAspect="1"/>
          </p:cNvPicPr>
          <p:nvPr/>
        </p:nvPicPr>
        <p:blipFill>
          <a:blip r:embed="rId3"/>
          <a:stretch>
            <a:fillRect/>
          </a:stretch>
        </p:blipFill>
        <p:spPr>
          <a:xfrm>
            <a:off x="0" y="6619875"/>
            <a:ext cx="1790700" cy="238125"/>
          </a:xfrm>
          <a:prstGeom prst="rect">
            <a:avLst/>
          </a:prstGeom>
        </p:spPr>
      </p:pic>
      <p:sp>
        <p:nvSpPr>
          <p:cNvPr id="4" name="Titel 8">
            <a:extLst>
              <a:ext uri="{FF2B5EF4-FFF2-40B4-BE49-F238E27FC236}">
                <a16:creationId xmlns:a16="http://schemas.microsoft.com/office/drawing/2014/main" id="{D3A43142-8505-C3B4-4113-088CC1857B4A}"/>
              </a:ext>
            </a:extLst>
          </p:cNvPr>
          <p:cNvSpPr txBox="1">
            <a:spLocks/>
          </p:cNvSpPr>
          <p:nvPr/>
        </p:nvSpPr>
        <p:spPr bwMode="blackGray">
          <a:xfrm>
            <a:off x="578048" y="152400"/>
            <a:ext cx="8100000" cy="1336477"/>
          </a:xfrm>
          <a:prstGeom prst="rect">
            <a:avLst/>
          </a:prstGeom>
        </p:spPr>
        <p:txBody>
          <a:bodyPr vert="horz" lIns="0" tIns="342000" rIns="0" bIns="0" rtlCol="0" anchor="t" anchorCtr="0">
            <a:noAutofit/>
          </a:bodyPr>
          <a:lstStyle>
            <a:lvl1pPr algn="l" defTabSz="914428" rtl="0" eaLnBrk="1" latinLnBrk="0" hangingPunct="1">
              <a:lnSpc>
                <a:spcPct val="100000"/>
              </a:lnSpc>
              <a:spcBef>
                <a:spcPct val="0"/>
              </a:spcBef>
              <a:buNone/>
              <a:defRPr sz="2625" b="1" kern="1200" baseline="0">
                <a:solidFill>
                  <a:schemeClr val="bg1"/>
                </a:solidFill>
                <a:latin typeface="+mj-lt"/>
                <a:ea typeface="+mj-ea"/>
                <a:cs typeface="+mj-cs"/>
              </a:defRPr>
            </a:lvl1pPr>
            <a:lvl2pPr eaLnBrk="1" hangingPunct="1">
              <a:defRPr sz="2625" b="1" kern="1200" baseline="0">
                <a:solidFill>
                  <a:schemeClr val="bg1"/>
                </a:solidFill>
                <a:latin typeface="+mj-lt"/>
              </a:defRPr>
            </a:lvl2pPr>
            <a:lvl3pPr eaLnBrk="1" hangingPunct="1">
              <a:defRPr sz="2625" b="1" kern="1200" baseline="0">
                <a:solidFill>
                  <a:schemeClr val="bg1"/>
                </a:solidFill>
                <a:latin typeface="+mj-lt"/>
              </a:defRPr>
            </a:lvl3pPr>
            <a:lvl4pPr eaLnBrk="1" hangingPunct="1">
              <a:defRPr sz="2625" b="1" kern="1200" baseline="0">
                <a:solidFill>
                  <a:schemeClr val="bg1"/>
                </a:solidFill>
                <a:latin typeface="+mj-lt"/>
              </a:defRPr>
            </a:lvl4pPr>
            <a:lvl5pPr eaLnBrk="1" hangingPunct="1">
              <a:defRPr sz="2625" b="1" kern="1200" baseline="0">
                <a:solidFill>
                  <a:schemeClr val="bg1"/>
                </a:solidFill>
                <a:latin typeface="+mj-lt"/>
              </a:defRPr>
            </a:lvl5pPr>
            <a:lvl6pPr eaLnBrk="1" hangingPunct="1">
              <a:defRPr sz="2625" b="1" kern="1200" baseline="0">
                <a:solidFill>
                  <a:schemeClr val="bg1"/>
                </a:solidFill>
                <a:latin typeface="+mj-lt"/>
              </a:defRPr>
            </a:lvl6pPr>
            <a:lvl7pPr eaLnBrk="1" hangingPunct="1">
              <a:defRPr sz="2625" b="1" kern="1200" baseline="0">
                <a:solidFill>
                  <a:schemeClr val="bg1"/>
                </a:solidFill>
                <a:latin typeface="+mj-lt"/>
              </a:defRPr>
            </a:lvl7pPr>
            <a:lvl8pPr eaLnBrk="1" hangingPunct="1">
              <a:defRPr sz="2625" b="1" kern="1200" baseline="0">
                <a:solidFill>
                  <a:schemeClr val="bg1"/>
                </a:solidFill>
                <a:latin typeface="+mj-lt"/>
              </a:defRPr>
            </a:lvl8pPr>
            <a:lvl9pPr eaLnBrk="1" hangingPunct="1">
              <a:defRPr sz="2625" b="1" kern="1200" baseline="0">
                <a:solidFill>
                  <a:schemeClr val="bg1"/>
                </a:solidFill>
                <a:latin typeface="+mj-lt"/>
              </a:defRPr>
            </a:lvl9pPr>
          </a:lstStyle>
          <a:p>
            <a:r>
              <a:rPr lang="de-DE" dirty="0" err="1"/>
              <a:t>ChatGPT</a:t>
            </a:r>
            <a:r>
              <a:rPr lang="de-DE" dirty="0"/>
              <a:t> ist nicht gleich </a:t>
            </a:r>
            <a:r>
              <a:rPr lang="de-DE" dirty="0" err="1"/>
              <a:t>ChatGPT</a:t>
            </a:r>
            <a:r>
              <a:rPr lang="de-DE" dirty="0"/>
              <a:t>…</a:t>
            </a:r>
          </a:p>
        </p:txBody>
      </p:sp>
    </p:spTree>
    <p:extLst>
      <p:ext uri="{BB962C8B-B14F-4D97-AF65-F5344CB8AC3E}">
        <p14:creationId xmlns:p14="http://schemas.microsoft.com/office/powerpoint/2010/main" val="165826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6BCFDB-4A2A-D8BC-8E94-87FEF66D181C}"/>
              </a:ext>
            </a:extLst>
          </p:cNvPr>
          <p:cNvSpPr>
            <a:spLocks noGrp="1"/>
          </p:cNvSpPr>
          <p:nvPr>
            <p:ph type="sldNum" sz="quarter" idx="12"/>
          </p:nvPr>
        </p:nvSpPr>
        <p:spPr/>
        <p:txBody>
          <a:bodyPr/>
          <a:lstStyle/>
          <a:p>
            <a:pPr defTabSz="428625">
              <a:defRPr/>
            </a:pPr>
            <a:fld id="{D612FFA8-16F3-4D16-935C-858579C7B661}" type="slidenum">
              <a:rPr lang="de-DE">
                <a:latin typeface="Segoe UI"/>
              </a:rPr>
              <a:pPr defTabSz="428625">
                <a:defRPr/>
              </a:pPr>
              <a:t>9</a:t>
            </a:fld>
            <a:endParaRPr lang="de-DE">
              <a:latin typeface="Segoe UI"/>
            </a:endParaRPr>
          </a:p>
        </p:txBody>
      </p:sp>
      <p:graphicFrame>
        <p:nvGraphicFramePr>
          <p:cNvPr id="6" name="Tabelle 7">
            <a:extLst>
              <a:ext uri="{FF2B5EF4-FFF2-40B4-BE49-F238E27FC236}">
                <a16:creationId xmlns:a16="http://schemas.microsoft.com/office/drawing/2014/main" id="{4F0D71DE-34C5-4D21-3984-6F30C74592A4}"/>
              </a:ext>
            </a:extLst>
          </p:cNvPr>
          <p:cNvGraphicFramePr>
            <a:graphicFrameLocks noGrp="1"/>
          </p:cNvGraphicFramePr>
          <p:nvPr>
            <p:extLst>
              <p:ext uri="{D42A27DB-BD31-4B8C-83A1-F6EECF244321}">
                <p14:modId xmlns:p14="http://schemas.microsoft.com/office/powerpoint/2010/main" val="1588900352"/>
              </p:ext>
            </p:extLst>
          </p:nvPr>
        </p:nvGraphicFramePr>
        <p:xfrm>
          <a:off x="5596388" y="1158107"/>
          <a:ext cx="5849487" cy="5150637"/>
        </p:xfrm>
        <a:graphic>
          <a:graphicData uri="http://schemas.openxmlformats.org/drawingml/2006/table">
            <a:tbl>
              <a:tblPr firstRow="1" bandRow="1">
                <a:tableStyleId>{9D7B26C5-4107-4FEC-AEDC-1716B250A1EF}</a:tableStyleId>
              </a:tblPr>
              <a:tblGrid>
                <a:gridCol w="1949829">
                  <a:extLst>
                    <a:ext uri="{9D8B030D-6E8A-4147-A177-3AD203B41FA5}">
                      <a16:colId xmlns:a16="http://schemas.microsoft.com/office/drawing/2014/main" val="1681829605"/>
                    </a:ext>
                  </a:extLst>
                </a:gridCol>
                <a:gridCol w="1949829">
                  <a:extLst>
                    <a:ext uri="{9D8B030D-6E8A-4147-A177-3AD203B41FA5}">
                      <a16:colId xmlns:a16="http://schemas.microsoft.com/office/drawing/2014/main" val="3553628939"/>
                    </a:ext>
                  </a:extLst>
                </a:gridCol>
                <a:gridCol w="1949829">
                  <a:extLst>
                    <a:ext uri="{9D8B030D-6E8A-4147-A177-3AD203B41FA5}">
                      <a16:colId xmlns:a16="http://schemas.microsoft.com/office/drawing/2014/main" val="626361032"/>
                    </a:ext>
                  </a:extLst>
                </a:gridCol>
              </a:tblGrid>
              <a:tr h="673257">
                <a:tc>
                  <a:txBody>
                    <a:bodyPr/>
                    <a:lstStyle/>
                    <a:p>
                      <a:pPr algn="r"/>
                      <a:endParaRPr lang="de-DE" sz="1700">
                        <a:solidFill>
                          <a:schemeClr val="bg1"/>
                        </a:solidFill>
                      </a:endParaRPr>
                    </a:p>
                  </a:txBody>
                  <a:tcPr marL="85725" marR="85725" marT="42863" marB="42863" anchor="ctr"/>
                </a:tc>
                <a:tc>
                  <a:txBody>
                    <a:bodyPr/>
                    <a:lstStyle/>
                    <a:p>
                      <a:pPr algn="ctr"/>
                      <a:r>
                        <a:rPr lang="de-DE" sz="1700">
                          <a:solidFill>
                            <a:schemeClr val="bg1"/>
                          </a:solidFill>
                        </a:rPr>
                        <a:t>GPT 3.5</a:t>
                      </a:r>
                    </a:p>
                  </a:txBody>
                  <a:tcPr marL="85725" marR="85725" marT="42863" marB="42863" anchor="ctr"/>
                </a:tc>
                <a:tc>
                  <a:txBody>
                    <a:bodyPr/>
                    <a:lstStyle/>
                    <a:p>
                      <a:pPr algn="ctr"/>
                      <a:r>
                        <a:rPr lang="de-DE" sz="1700">
                          <a:solidFill>
                            <a:schemeClr val="bg1"/>
                          </a:solidFill>
                        </a:rPr>
                        <a:t>GPT 4</a:t>
                      </a:r>
                    </a:p>
                  </a:txBody>
                  <a:tcPr marL="85725" marR="85725" marT="42863" marB="42863" anchor="ctr"/>
                </a:tc>
                <a:extLst>
                  <a:ext uri="{0D108BD9-81ED-4DB2-BD59-A6C34878D82A}">
                    <a16:rowId xmlns:a16="http://schemas.microsoft.com/office/drawing/2014/main" val="679401201"/>
                  </a:ext>
                </a:extLst>
              </a:tr>
              <a:tr h="1371600">
                <a:tc>
                  <a:txBody>
                    <a:bodyPr/>
                    <a:lstStyle/>
                    <a:p>
                      <a:pPr algn="r"/>
                      <a:endParaRPr lang="de-DE" sz="1700">
                        <a:solidFill>
                          <a:schemeClr val="bg1"/>
                        </a:solidFill>
                      </a:endParaRPr>
                    </a:p>
                  </a:txBody>
                  <a:tcPr marL="85725" marR="85725" marT="42863" marB="42863" anchor="ctr"/>
                </a:tc>
                <a:tc>
                  <a:txBody>
                    <a:bodyPr/>
                    <a:lstStyle/>
                    <a:p>
                      <a:pPr algn="ctr"/>
                      <a:endParaRPr lang="de-DE" sz="1700">
                        <a:solidFill>
                          <a:schemeClr val="bg1"/>
                        </a:solidFill>
                      </a:endParaRPr>
                    </a:p>
                    <a:p>
                      <a:pPr algn="ctr"/>
                      <a:endParaRPr lang="de-DE" sz="1700">
                        <a:solidFill>
                          <a:schemeClr val="bg1"/>
                        </a:solidFill>
                      </a:endParaRPr>
                    </a:p>
                    <a:p>
                      <a:pPr algn="ctr"/>
                      <a:endParaRPr lang="de-DE" sz="1700">
                        <a:solidFill>
                          <a:schemeClr val="bg1"/>
                        </a:solidFill>
                      </a:endParaRPr>
                    </a:p>
                    <a:p>
                      <a:pPr algn="ctr"/>
                      <a:endParaRPr lang="de-DE" sz="1700">
                        <a:solidFill>
                          <a:schemeClr val="bg1"/>
                        </a:solidFill>
                      </a:endParaRPr>
                    </a:p>
                    <a:p>
                      <a:pPr algn="ctr"/>
                      <a:endParaRPr lang="de-DE" sz="1700">
                        <a:solidFill>
                          <a:schemeClr val="bg1"/>
                        </a:solidFill>
                      </a:endParaRPr>
                    </a:p>
                  </a:txBody>
                  <a:tcPr marL="85725" marR="85725" marT="42863" marB="42863" anchor="ctr"/>
                </a:tc>
                <a:tc>
                  <a:txBody>
                    <a:bodyPr/>
                    <a:lstStyle/>
                    <a:p>
                      <a:pPr algn="ctr"/>
                      <a:endParaRPr lang="de-DE" sz="1700">
                        <a:solidFill>
                          <a:schemeClr val="bg1"/>
                        </a:solidFill>
                      </a:endParaRPr>
                    </a:p>
                  </a:txBody>
                  <a:tcPr marL="85725" marR="85725" marT="42863" marB="42863" anchor="ctr"/>
                </a:tc>
                <a:extLst>
                  <a:ext uri="{0D108BD9-81ED-4DB2-BD59-A6C34878D82A}">
                    <a16:rowId xmlns:a16="http://schemas.microsoft.com/office/drawing/2014/main" val="1638343758"/>
                  </a:ext>
                </a:extLst>
              </a:tr>
              <a:tr h="673257">
                <a:tc>
                  <a:txBody>
                    <a:bodyPr/>
                    <a:lstStyle/>
                    <a:p>
                      <a:pPr marL="0" marR="0" lvl="0" indent="0" algn="ctr" defTabSz="975390" rtl="0" eaLnBrk="1" fontAlgn="auto" latinLnBrk="0" hangingPunct="1">
                        <a:lnSpc>
                          <a:spcPct val="100000"/>
                        </a:lnSpc>
                        <a:spcBef>
                          <a:spcPts val="0"/>
                        </a:spcBef>
                        <a:spcAft>
                          <a:spcPts val="0"/>
                        </a:spcAft>
                        <a:buClrTx/>
                        <a:buSzTx/>
                        <a:buFontTx/>
                        <a:buNone/>
                        <a:tabLst/>
                        <a:defRPr/>
                      </a:pPr>
                      <a:r>
                        <a:rPr lang="de-DE" sz="1700" b="0">
                          <a:solidFill>
                            <a:schemeClr val="bg1"/>
                          </a:solidFill>
                        </a:rPr>
                        <a:t> Parameter</a:t>
                      </a:r>
                    </a:p>
                  </a:txBody>
                  <a:tcPr marL="85725" marR="85725" marT="42863" marB="42863" anchor="ctr"/>
                </a:tc>
                <a:tc>
                  <a:txBody>
                    <a:bodyPr/>
                    <a:lstStyle/>
                    <a:p>
                      <a:pPr algn="ctr"/>
                      <a:r>
                        <a:rPr lang="de-DE" sz="1900">
                          <a:solidFill>
                            <a:schemeClr val="bg1"/>
                          </a:solidFill>
                        </a:rPr>
                        <a:t>175 Milliarden </a:t>
                      </a:r>
                      <a:endParaRPr lang="de-DE" sz="1700">
                        <a:solidFill>
                          <a:schemeClr val="bg1"/>
                        </a:solidFill>
                      </a:endParaRPr>
                    </a:p>
                  </a:txBody>
                  <a:tcPr marL="85725" marR="85725" marT="42863" marB="42863" anchor="ctr"/>
                </a:tc>
                <a:tc>
                  <a:txBody>
                    <a:bodyPr/>
                    <a:lstStyle/>
                    <a:p>
                      <a:pPr algn="ctr"/>
                      <a:r>
                        <a:rPr lang="de-DE" sz="1900">
                          <a:solidFill>
                            <a:schemeClr val="bg1"/>
                          </a:solidFill>
                        </a:rPr>
                        <a:t>1 Billion </a:t>
                      </a:r>
                      <a:endParaRPr lang="de-DE" sz="1700">
                        <a:solidFill>
                          <a:schemeClr val="bg1"/>
                        </a:solidFill>
                      </a:endParaRPr>
                    </a:p>
                  </a:txBody>
                  <a:tcPr marL="85725" marR="85725" marT="42863" marB="42863" anchor="ctr"/>
                </a:tc>
                <a:extLst>
                  <a:ext uri="{0D108BD9-81ED-4DB2-BD59-A6C34878D82A}">
                    <a16:rowId xmlns:a16="http://schemas.microsoft.com/office/drawing/2014/main" val="3627780102"/>
                  </a:ext>
                </a:extLst>
              </a:tr>
              <a:tr h="673257">
                <a:tc>
                  <a:txBody>
                    <a:bodyPr/>
                    <a:lstStyle/>
                    <a:p>
                      <a:pPr algn="ctr"/>
                      <a:r>
                        <a:rPr lang="de-DE" sz="1700" b="0">
                          <a:solidFill>
                            <a:schemeClr val="bg1"/>
                          </a:solidFill>
                        </a:rPr>
                        <a:t> Stromkosten</a:t>
                      </a:r>
                      <a:br>
                        <a:rPr lang="de-DE" sz="1700" b="0">
                          <a:solidFill>
                            <a:schemeClr val="bg1"/>
                          </a:solidFill>
                        </a:rPr>
                      </a:br>
                      <a:r>
                        <a:rPr lang="de-DE" sz="1100" b="0">
                          <a:solidFill>
                            <a:schemeClr val="bg1"/>
                          </a:solidFill>
                        </a:rPr>
                        <a:t>pro Tag</a:t>
                      </a:r>
                    </a:p>
                  </a:txBody>
                  <a:tcPr marL="85725" marR="85725" marT="42863" marB="42863" anchor="ctr"/>
                </a:tc>
                <a:tc>
                  <a:txBody>
                    <a:bodyPr/>
                    <a:lstStyle/>
                    <a:p>
                      <a:pPr marL="0" marR="0" lvl="0" indent="0" algn="ctr" defTabSz="975390" rtl="0" eaLnBrk="1" fontAlgn="auto" latinLnBrk="0" hangingPunct="1">
                        <a:lnSpc>
                          <a:spcPct val="100000"/>
                        </a:lnSpc>
                        <a:spcBef>
                          <a:spcPts val="0"/>
                        </a:spcBef>
                        <a:spcAft>
                          <a:spcPts val="0"/>
                        </a:spcAft>
                        <a:buClrTx/>
                        <a:buSzTx/>
                        <a:buFontTx/>
                        <a:buNone/>
                        <a:tabLst/>
                        <a:defRPr/>
                      </a:pPr>
                      <a:r>
                        <a:rPr lang="de-DE" sz="1900">
                          <a:solidFill>
                            <a:schemeClr val="bg1"/>
                          </a:solidFill>
                        </a:rPr>
                        <a:t>700.000€ </a:t>
                      </a:r>
                      <a:br>
                        <a:rPr lang="de-DE" sz="1900">
                          <a:solidFill>
                            <a:schemeClr val="bg1"/>
                          </a:solidFill>
                        </a:rPr>
                      </a:br>
                      <a:r>
                        <a:rPr lang="de-DE" sz="1900">
                          <a:solidFill>
                            <a:schemeClr val="bg1"/>
                          </a:solidFill>
                        </a:rPr>
                        <a:t>(April 2023)</a:t>
                      </a:r>
                      <a:endParaRPr lang="de-DE" sz="1700">
                        <a:solidFill>
                          <a:schemeClr val="bg1"/>
                        </a:solidFill>
                      </a:endParaRPr>
                    </a:p>
                  </a:txBody>
                  <a:tcPr marL="85725" marR="85725" marT="42863" marB="42863" anchor="ctr"/>
                </a:tc>
                <a:tc>
                  <a:txBody>
                    <a:bodyPr/>
                    <a:lstStyle/>
                    <a:p>
                      <a:pPr algn="ctr"/>
                      <a:endParaRPr lang="de-DE" sz="1700">
                        <a:solidFill>
                          <a:schemeClr val="bg1"/>
                        </a:solidFill>
                      </a:endParaRPr>
                    </a:p>
                  </a:txBody>
                  <a:tcPr marL="85725" marR="85725" marT="42863" marB="42863" anchor="ctr"/>
                </a:tc>
                <a:extLst>
                  <a:ext uri="{0D108BD9-81ED-4DB2-BD59-A6C34878D82A}">
                    <a16:rowId xmlns:a16="http://schemas.microsoft.com/office/drawing/2014/main" val="2224891886"/>
                  </a:ext>
                </a:extLst>
              </a:tr>
              <a:tr h="1076483">
                <a:tc>
                  <a:txBody>
                    <a:bodyPr/>
                    <a:lstStyle/>
                    <a:p>
                      <a:pPr algn="ctr"/>
                      <a:r>
                        <a:rPr lang="de-DE" sz="1700" b="0">
                          <a:solidFill>
                            <a:schemeClr val="bg1"/>
                          </a:solidFill>
                        </a:rPr>
                        <a:t> Eingabegröße</a:t>
                      </a:r>
                    </a:p>
                  </a:txBody>
                  <a:tcPr marL="85725" marR="85725" marT="42863" marB="42863" anchor="ctr"/>
                </a:tc>
                <a:tc>
                  <a:txBody>
                    <a:bodyPr/>
                    <a:lstStyle/>
                    <a:p>
                      <a:pPr algn="ctr"/>
                      <a:r>
                        <a:rPr lang="de-DE" sz="1700">
                          <a:solidFill>
                            <a:schemeClr val="bg1"/>
                          </a:solidFill>
                        </a:rPr>
                        <a:t>16k</a:t>
                      </a:r>
                    </a:p>
                  </a:txBody>
                  <a:tcPr marL="85725" marR="85725" marT="42863" marB="42863" anchor="ctr"/>
                </a:tc>
                <a:tc>
                  <a:txBody>
                    <a:bodyPr/>
                    <a:lstStyle/>
                    <a:p>
                      <a:pPr algn="ctr"/>
                      <a:r>
                        <a:rPr lang="de-DE" sz="1700">
                          <a:solidFill>
                            <a:schemeClr val="bg1"/>
                          </a:solidFill>
                        </a:rPr>
                        <a:t>128k</a:t>
                      </a:r>
                    </a:p>
                  </a:txBody>
                  <a:tcPr marL="85725" marR="85725" marT="42863" marB="42863" anchor="ctr"/>
                </a:tc>
                <a:extLst>
                  <a:ext uri="{0D108BD9-81ED-4DB2-BD59-A6C34878D82A}">
                    <a16:rowId xmlns:a16="http://schemas.microsoft.com/office/drawing/2014/main" val="3937604298"/>
                  </a:ext>
                </a:extLst>
              </a:tr>
              <a:tr h="673257">
                <a:tc>
                  <a:txBody>
                    <a:bodyPr/>
                    <a:lstStyle/>
                    <a:p>
                      <a:pPr algn="ctr"/>
                      <a:r>
                        <a:rPr lang="de-DE" sz="1700" b="0">
                          <a:solidFill>
                            <a:schemeClr val="bg1"/>
                          </a:solidFill>
                        </a:rPr>
                        <a:t> Kosten</a:t>
                      </a:r>
                      <a:br>
                        <a:rPr lang="de-DE" sz="1700" b="0">
                          <a:solidFill>
                            <a:schemeClr val="bg1"/>
                          </a:solidFill>
                        </a:rPr>
                      </a:br>
                      <a:r>
                        <a:rPr lang="de-DE" sz="1100" b="0">
                          <a:solidFill>
                            <a:schemeClr val="bg1"/>
                          </a:solidFill>
                        </a:rPr>
                        <a:t>für 1000 Tokens</a:t>
                      </a:r>
                    </a:p>
                  </a:txBody>
                  <a:tcPr marL="85725" marR="85725" marT="42863" marB="42863" anchor="ctr"/>
                </a:tc>
                <a:tc>
                  <a:txBody>
                    <a:bodyPr/>
                    <a:lstStyle/>
                    <a:p>
                      <a:pPr algn="ctr"/>
                      <a:r>
                        <a:rPr lang="de-DE" sz="1800" kern="1200">
                          <a:solidFill>
                            <a:schemeClr val="bg1"/>
                          </a:solidFill>
                          <a:latin typeface="+mn-lt"/>
                          <a:ea typeface="+mn-ea"/>
                          <a:cs typeface="+mn-cs"/>
                        </a:rPr>
                        <a:t>$0.001</a:t>
                      </a:r>
                    </a:p>
                  </a:txBody>
                  <a:tcPr marL="85725" marR="85725" marT="42863" marB="42863" anchor="ctr"/>
                </a:tc>
                <a:tc>
                  <a:txBody>
                    <a:bodyPr/>
                    <a:lstStyle/>
                    <a:p>
                      <a:pPr algn="ctr"/>
                      <a:r>
                        <a:rPr lang="de-DE" sz="1700" dirty="0">
                          <a:solidFill>
                            <a:schemeClr val="bg1"/>
                          </a:solidFill>
                        </a:rPr>
                        <a:t>$0.01</a:t>
                      </a:r>
                    </a:p>
                  </a:txBody>
                  <a:tcPr marL="85725" marR="85725" marT="42863" marB="42863" anchor="ctr"/>
                </a:tc>
                <a:extLst>
                  <a:ext uri="{0D108BD9-81ED-4DB2-BD59-A6C34878D82A}">
                    <a16:rowId xmlns:a16="http://schemas.microsoft.com/office/drawing/2014/main" val="917887832"/>
                  </a:ext>
                </a:extLst>
              </a:tr>
            </a:tbl>
          </a:graphicData>
        </a:graphic>
      </p:graphicFrame>
      <p:sp>
        <p:nvSpPr>
          <p:cNvPr id="8" name="Ellipse 7">
            <a:extLst>
              <a:ext uri="{FF2B5EF4-FFF2-40B4-BE49-F238E27FC236}">
                <a16:creationId xmlns:a16="http://schemas.microsoft.com/office/drawing/2014/main" id="{D728E934-FAAF-8434-AE5B-744269B97B3F}"/>
              </a:ext>
            </a:extLst>
          </p:cNvPr>
          <p:cNvSpPr/>
          <p:nvPr/>
        </p:nvSpPr>
        <p:spPr bwMode="gray">
          <a:xfrm>
            <a:off x="8394282" y="2367876"/>
            <a:ext cx="262733" cy="262733"/>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sp>
        <p:nvSpPr>
          <p:cNvPr id="9" name="Ellipse 8">
            <a:extLst>
              <a:ext uri="{FF2B5EF4-FFF2-40B4-BE49-F238E27FC236}">
                <a16:creationId xmlns:a16="http://schemas.microsoft.com/office/drawing/2014/main" id="{B355A5E1-A2CD-5AAF-C7E9-A09B292D81E5}"/>
              </a:ext>
            </a:extLst>
          </p:cNvPr>
          <p:cNvSpPr/>
          <p:nvPr/>
        </p:nvSpPr>
        <p:spPr bwMode="gray">
          <a:xfrm>
            <a:off x="9895378" y="1915582"/>
            <a:ext cx="1167321" cy="116732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02500" tIns="202500" rIns="202500" bIns="202500" rtlCol="0" anchor="t" anchorCtr="0"/>
          <a:lstStyle/>
          <a:p>
            <a:pPr defTabSz="428625">
              <a:spcBef>
                <a:spcPts val="469"/>
              </a:spcBef>
              <a:spcAft>
                <a:spcPts val="469"/>
              </a:spcAft>
              <a:defRPr/>
            </a:pPr>
            <a:endParaRPr lang="de-DE" sz="1500" err="1">
              <a:solidFill>
                <a:prstClr val="white"/>
              </a:solidFill>
              <a:latin typeface="Segoe UI"/>
            </a:endParaRPr>
          </a:p>
        </p:txBody>
      </p:sp>
      <p:pic>
        <p:nvPicPr>
          <p:cNvPr id="17" name="Picture 7">
            <a:extLst>
              <a:ext uri="{FF2B5EF4-FFF2-40B4-BE49-F238E27FC236}">
                <a16:creationId xmlns:a16="http://schemas.microsoft.com/office/drawing/2014/main" id="{72E4CE18-04D6-EC47-DCDA-ECC9A1BF2403}"/>
              </a:ext>
            </a:extLst>
          </p:cNvPr>
          <p:cNvPicPr>
            <a:picLocks noChangeAspect="1"/>
          </p:cNvPicPr>
          <p:nvPr/>
        </p:nvPicPr>
        <p:blipFill>
          <a:blip r:embed="rId3"/>
          <a:stretch>
            <a:fillRect/>
          </a:stretch>
        </p:blipFill>
        <p:spPr>
          <a:xfrm>
            <a:off x="346419" y="1580780"/>
            <a:ext cx="4961880" cy="3849592"/>
          </a:xfrm>
          <a:prstGeom prst="rect">
            <a:avLst/>
          </a:prstGeom>
        </p:spPr>
      </p:pic>
      <p:sp>
        <p:nvSpPr>
          <p:cNvPr id="20" name="Titel 19">
            <a:extLst>
              <a:ext uri="{FF2B5EF4-FFF2-40B4-BE49-F238E27FC236}">
                <a16:creationId xmlns:a16="http://schemas.microsoft.com/office/drawing/2014/main" id="{7752B993-A4BF-2DE6-8F0F-6536DC0E896D}"/>
              </a:ext>
            </a:extLst>
          </p:cNvPr>
          <p:cNvSpPr>
            <a:spLocks noGrp="1"/>
          </p:cNvSpPr>
          <p:nvPr>
            <p:ph type="title"/>
          </p:nvPr>
        </p:nvSpPr>
        <p:spPr/>
        <p:txBody>
          <a:bodyPr/>
          <a:lstStyle/>
          <a:p>
            <a:r>
              <a:rPr lang="de-DE" dirty="0"/>
              <a:t>Datenhunger und Kosten für LLM/GPT-Modelle</a:t>
            </a:r>
          </a:p>
        </p:txBody>
      </p:sp>
      <p:grpSp>
        <p:nvGrpSpPr>
          <p:cNvPr id="4" name="Grafik 178">
            <a:extLst>
              <a:ext uri="{FF2B5EF4-FFF2-40B4-BE49-F238E27FC236}">
                <a16:creationId xmlns:a16="http://schemas.microsoft.com/office/drawing/2014/main" id="{6C2C747B-B6B3-167F-242F-28781ABEA561}"/>
              </a:ext>
            </a:extLst>
          </p:cNvPr>
          <p:cNvGrpSpPr/>
          <p:nvPr/>
        </p:nvGrpSpPr>
        <p:grpSpPr>
          <a:xfrm>
            <a:off x="5647015" y="3458321"/>
            <a:ext cx="328671" cy="223062"/>
            <a:chOff x="9624486" y="2098274"/>
            <a:chExt cx="701611" cy="449484"/>
          </a:xfrm>
        </p:grpSpPr>
        <p:sp>
          <p:nvSpPr>
            <p:cNvPr id="7" name="Freihandform: Form 6">
              <a:extLst>
                <a:ext uri="{FF2B5EF4-FFF2-40B4-BE49-F238E27FC236}">
                  <a16:creationId xmlns:a16="http://schemas.microsoft.com/office/drawing/2014/main" id="{83000A73-7506-9326-92DE-8F503D9E76E7}"/>
                </a:ext>
              </a:extLst>
            </p:cNvPr>
            <p:cNvSpPr/>
            <p:nvPr/>
          </p:nvSpPr>
          <p:spPr>
            <a:xfrm>
              <a:off x="9624486" y="2098274"/>
              <a:ext cx="701611" cy="449484"/>
            </a:xfrm>
            <a:custGeom>
              <a:avLst/>
              <a:gdLst>
                <a:gd name="connsiteX0" fmla="*/ 680847 w 701611"/>
                <a:gd name="connsiteY0" fmla="*/ 348044 h 449484"/>
                <a:gd name="connsiteX1" fmla="*/ 615220 w 701611"/>
                <a:gd name="connsiteY1" fmla="*/ 331280 h 449484"/>
                <a:gd name="connsiteX2" fmla="*/ 605790 w 701611"/>
                <a:gd name="connsiteY2" fmla="*/ 329184 h 449484"/>
                <a:gd name="connsiteX3" fmla="*/ 617030 w 701611"/>
                <a:gd name="connsiteY3" fmla="*/ 298799 h 449484"/>
                <a:gd name="connsiteX4" fmla="*/ 617030 w 701611"/>
                <a:gd name="connsiteY4" fmla="*/ 47625 h 449484"/>
                <a:gd name="connsiteX5" fmla="*/ 569405 w 701611"/>
                <a:gd name="connsiteY5" fmla="*/ 0 h 449484"/>
                <a:gd name="connsiteX6" fmla="*/ 132874 w 701611"/>
                <a:gd name="connsiteY6" fmla="*/ 0 h 449484"/>
                <a:gd name="connsiteX7" fmla="*/ 85249 w 701611"/>
                <a:gd name="connsiteY7" fmla="*/ 47625 h 449484"/>
                <a:gd name="connsiteX8" fmla="*/ 85249 w 701611"/>
                <a:gd name="connsiteY8" fmla="*/ 298704 h 449484"/>
                <a:gd name="connsiteX9" fmla="*/ 96679 w 701611"/>
                <a:gd name="connsiteY9" fmla="*/ 329279 h 449484"/>
                <a:gd name="connsiteX10" fmla="*/ 76200 w 701611"/>
                <a:gd name="connsiteY10" fmla="*/ 333756 h 449484"/>
                <a:gd name="connsiteX11" fmla="*/ 20765 w 701611"/>
                <a:gd name="connsiteY11" fmla="*/ 347948 h 449484"/>
                <a:gd name="connsiteX12" fmla="*/ 0 w 701611"/>
                <a:gd name="connsiteY12" fmla="*/ 374713 h 449484"/>
                <a:gd name="connsiteX13" fmla="*/ 0 w 701611"/>
                <a:gd name="connsiteY13" fmla="*/ 404717 h 449484"/>
                <a:gd name="connsiteX14" fmla="*/ 44768 w 701611"/>
                <a:gd name="connsiteY14" fmla="*/ 449485 h 449484"/>
                <a:gd name="connsiteX15" fmla="*/ 656844 w 701611"/>
                <a:gd name="connsiteY15" fmla="*/ 449485 h 449484"/>
                <a:gd name="connsiteX16" fmla="*/ 701612 w 701611"/>
                <a:gd name="connsiteY16" fmla="*/ 404717 h 449484"/>
                <a:gd name="connsiteX17" fmla="*/ 701612 w 701611"/>
                <a:gd name="connsiteY17" fmla="*/ 374713 h 449484"/>
                <a:gd name="connsiteX18" fmla="*/ 680847 w 701611"/>
                <a:gd name="connsiteY18" fmla="*/ 348044 h 44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1611" h="449484">
                  <a:moveTo>
                    <a:pt x="680847" y="348044"/>
                  </a:moveTo>
                  <a:lnTo>
                    <a:pt x="615220" y="331280"/>
                  </a:lnTo>
                  <a:cubicBezTo>
                    <a:pt x="614172" y="330994"/>
                    <a:pt x="610553" y="330041"/>
                    <a:pt x="605790" y="329184"/>
                  </a:cubicBezTo>
                  <a:cubicBezTo>
                    <a:pt x="612743" y="320897"/>
                    <a:pt x="617030" y="310420"/>
                    <a:pt x="617030" y="298799"/>
                  </a:cubicBezTo>
                  <a:lnTo>
                    <a:pt x="617030" y="47625"/>
                  </a:lnTo>
                  <a:cubicBezTo>
                    <a:pt x="617030" y="21336"/>
                    <a:pt x="595694" y="0"/>
                    <a:pt x="569405" y="0"/>
                  </a:cubicBezTo>
                  <a:lnTo>
                    <a:pt x="132874" y="0"/>
                  </a:lnTo>
                  <a:cubicBezTo>
                    <a:pt x="106585" y="0"/>
                    <a:pt x="85249" y="21336"/>
                    <a:pt x="85249" y="47625"/>
                  </a:cubicBezTo>
                  <a:lnTo>
                    <a:pt x="85249" y="298704"/>
                  </a:lnTo>
                  <a:cubicBezTo>
                    <a:pt x="85249" y="310420"/>
                    <a:pt x="89630" y="320993"/>
                    <a:pt x="96679" y="329279"/>
                  </a:cubicBezTo>
                  <a:cubicBezTo>
                    <a:pt x="86106" y="331089"/>
                    <a:pt x="76581" y="333661"/>
                    <a:pt x="76200" y="333756"/>
                  </a:cubicBezTo>
                  <a:lnTo>
                    <a:pt x="20765" y="347948"/>
                  </a:lnTo>
                  <a:cubicBezTo>
                    <a:pt x="8573" y="351092"/>
                    <a:pt x="0" y="362045"/>
                    <a:pt x="0" y="374713"/>
                  </a:cubicBezTo>
                  <a:lnTo>
                    <a:pt x="0" y="404717"/>
                  </a:lnTo>
                  <a:cubicBezTo>
                    <a:pt x="0" y="429387"/>
                    <a:pt x="20098" y="449485"/>
                    <a:pt x="44768" y="449485"/>
                  </a:cubicBezTo>
                  <a:lnTo>
                    <a:pt x="656844" y="449485"/>
                  </a:lnTo>
                  <a:cubicBezTo>
                    <a:pt x="681514" y="449485"/>
                    <a:pt x="701612" y="429387"/>
                    <a:pt x="701612" y="404717"/>
                  </a:cubicBezTo>
                  <a:lnTo>
                    <a:pt x="701612" y="374713"/>
                  </a:lnTo>
                  <a:cubicBezTo>
                    <a:pt x="701612" y="362141"/>
                    <a:pt x="693039" y="351092"/>
                    <a:pt x="680847" y="348044"/>
                  </a:cubicBezTo>
                  <a:close/>
                </a:path>
              </a:pathLst>
            </a:custGeom>
            <a:solidFill>
              <a:srgbClr val="FFFFFF"/>
            </a:solidFill>
            <a:ln w="9525" cap="flat">
              <a:noFill/>
              <a:prstDash val="solid"/>
              <a:miter/>
            </a:ln>
          </p:spPr>
          <p:txBody>
            <a:bodyPr rtlCol="0" anchor="ctr"/>
            <a:lstStyle/>
            <a:p>
              <a:endParaRPr lang="de-DE" sz="1688"/>
            </a:p>
          </p:txBody>
        </p:sp>
        <p:sp>
          <p:nvSpPr>
            <p:cNvPr id="10" name="Freihandform: Form 9">
              <a:extLst>
                <a:ext uri="{FF2B5EF4-FFF2-40B4-BE49-F238E27FC236}">
                  <a16:creationId xmlns:a16="http://schemas.microsoft.com/office/drawing/2014/main" id="{4EAAB39B-9507-B268-E6B6-7E5990197359}"/>
                </a:ext>
              </a:extLst>
            </p:cNvPr>
            <p:cNvSpPr/>
            <p:nvPr/>
          </p:nvSpPr>
          <p:spPr>
            <a:xfrm>
              <a:off x="9643441" y="2117324"/>
              <a:ext cx="663606" cy="411575"/>
            </a:xfrm>
            <a:custGeom>
              <a:avLst/>
              <a:gdLst>
                <a:gd name="connsiteX0" fmla="*/ 578930 w 663606"/>
                <a:gd name="connsiteY0" fmla="*/ 28575 h 411575"/>
                <a:gd name="connsiteX1" fmla="*/ 550355 w 663606"/>
                <a:gd name="connsiteY1" fmla="*/ 0 h 411575"/>
                <a:gd name="connsiteX2" fmla="*/ 113919 w 663606"/>
                <a:gd name="connsiteY2" fmla="*/ 0 h 411575"/>
                <a:gd name="connsiteX3" fmla="*/ 85344 w 663606"/>
                <a:gd name="connsiteY3" fmla="*/ 28575 h 411575"/>
                <a:gd name="connsiteX4" fmla="*/ 85344 w 663606"/>
                <a:gd name="connsiteY4" fmla="*/ 279654 h 411575"/>
                <a:gd name="connsiteX5" fmla="*/ 113919 w 663606"/>
                <a:gd name="connsiteY5" fmla="*/ 308229 h 411575"/>
                <a:gd name="connsiteX6" fmla="*/ 550355 w 663606"/>
                <a:gd name="connsiteY6" fmla="*/ 308229 h 411575"/>
                <a:gd name="connsiteX7" fmla="*/ 578930 w 663606"/>
                <a:gd name="connsiteY7" fmla="*/ 279654 h 411575"/>
                <a:gd name="connsiteX8" fmla="*/ 578930 w 663606"/>
                <a:gd name="connsiteY8" fmla="*/ 28575 h 411575"/>
                <a:gd name="connsiteX9" fmla="*/ 535781 w 663606"/>
                <a:gd name="connsiteY9" fmla="*/ 250793 h 411575"/>
                <a:gd name="connsiteX10" fmla="*/ 521494 w 663606"/>
                <a:gd name="connsiteY10" fmla="*/ 265081 h 411575"/>
                <a:gd name="connsiteX11" fmla="*/ 142780 w 663606"/>
                <a:gd name="connsiteY11" fmla="*/ 265081 h 411575"/>
                <a:gd name="connsiteX12" fmla="*/ 128492 w 663606"/>
                <a:gd name="connsiteY12" fmla="*/ 250793 h 411575"/>
                <a:gd name="connsiteX13" fmla="*/ 128492 w 663606"/>
                <a:gd name="connsiteY13" fmla="*/ 57436 h 411575"/>
                <a:gd name="connsiteX14" fmla="*/ 142780 w 663606"/>
                <a:gd name="connsiteY14" fmla="*/ 43148 h 411575"/>
                <a:gd name="connsiteX15" fmla="*/ 521494 w 663606"/>
                <a:gd name="connsiteY15" fmla="*/ 43148 h 411575"/>
                <a:gd name="connsiteX16" fmla="*/ 535781 w 663606"/>
                <a:gd name="connsiteY16" fmla="*/ 57436 h 411575"/>
                <a:gd name="connsiteX17" fmla="*/ 535781 w 663606"/>
                <a:gd name="connsiteY17" fmla="*/ 250793 h 411575"/>
                <a:gd name="connsiteX18" fmla="*/ 663607 w 663606"/>
                <a:gd name="connsiteY18" fmla="*/ 355759 h 411575"/>
                <a:gd name="connsiteX19" fmla="*/ 657130 w 663606"/>
                <a:gd name="connsiteY19" fmla="*/ 347472 h 411575"/>
                <a:gd name="connsiteX20" fmla="*/ 591312 w 663606"/>
                <a:gd name="connsiteY20" fmla="*/ 330613 h 411575"/>
                <a:gd name="connsiteX21" fmla="*/ 578453 w 663606"/>
                <a:gd name="connsiteY21" fmla="*/ 328136 h 411575"/>
                <a:gd name="connsiteX22" fmla="*/ 562261 w 663606"/>
                <a:gd name="connsiteY22" fmla="*/ 327374 h 411575"/>
                <a:gd name="connsiteX23" fmla="*/ 561594 w 663606"/>
                <a:gd name="connsiteY23" fmla="*/ 327374 h 411575"/>
                <a:gd name="connsiteX24" fmla="*/ 111347 w 663606"/>
                <a:gd name="connsiteY24" fmla="*/ 327374 h 411575"/>
                <a:gd name="connsiteX25" fmla="*/ 109442 w 663606"/>
                <a:gd name="connsiteY25" fmla="*/ 327374 h 411575"/>
                <a:gd name="connsiteX26" fmla="*/ 85058 w 663606"/>
                <a:gd name="connsiteY26" fmla="*/ 328517 h 411575"/>
                <a:gd name="connsiteX27" fmla="*/ 62198 w 663606"/>
                <a:gd name="connsiteY27" fmla="*/ 333280 h 411575"/>
                <a:gd name="connsiteX28" fmla="*/ 6477 w 663606"/>
                <a:gd name="connsiteY28" fmla="*/ 347567 h 411575"/>
                <a:gd name="connsiteX29" fmla="*/ 0 w 663606"/>
                <a:gd name="connsiteY29" fmla="*/ 355854 h 411575"/>
                <a:gd name="connsiteX30" fmla="*/ 0 w 663606"/>
                <a:gd name="connsiteY30" fmla="*/ 385858 h 411575"/>
                <a:gd name="connsiteX31" fmla="*/ 25717 w 663606"/>
                <a:gd name="connsiteY31" fmla="*/ 411575 h 411575"/>
                <a:gd name="connsiteX32" fmla="*/ 637794 w 663606"/>
                <a:gd name="connsiteY32" fmla="*/ 411575 h 411575"/>
                <a:gd name="connsiteX33" fmla="*/ 663512 w 663606"/>
                <a:gd name="connsiteY33" fmla="*/ 385858 h 411575"/>
                <a:gd name="connsiteX34" fmla="*/ 663512 w 663606"/>
                <a:gd name="connsiteY34" fmla="*/ 355759 h 411575"/>
                <a:gd name="connsiteX35" fmla="*/ 387096 w 663606"/>
                <a:gd name="connsiteY35" fmla="*/ 383762 h 411575"/>
                <a:gd name="connsiteX36" fmla="*/ 382334 w 663606"/>
                <a:gd name="connsiteY36" fmla="*/ 388525 h 411575"/>
                <a:gd name="connsiteX37" fmla="*/ 268700 w 663606"/>
                <a:gd name="connsiteY37" fmla="*/ 388525 h 411575"/>
                <a:gd name="connsiteX38" fmla="*/ 263938 w 663606"/>
                <a:gd name="connsiteY38" fmla="*/ 383762 h 411575"/>
                <a:gd name="connsiteX39" fmla="*/ 263938 w 663606"/>
                <a:gd name="connsiteY39" fmla="*/ 374237 h 411575"/>
                <a:gd name="connsiteX40" fmla="*/ 268700 w 663606"/>
                <a:gd name="connsiteY40" fmla="*/ 369475 h 411575"/>
                <a:gd name="connsiteX41" fmla="*/ 382334 w 663606"/>
                <a:gd name="connsiteY41" fmla="*/ 369475 h 411575"/>
                <a:gd name="connsiteX42" fmla="*/ 387096 w 663606"/>
                <a:gd name="connsiteY42" fmla="*/ 374237 h 411575"/>
                <a:gd name="connsiteX43" fmla="*/ 387096 w 663606"/>
                <a:gd name="connsiteY43" fmla="*/ 383762 h 4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3606" h="411575">
                  <a:moveTo>
                    <a:pt x="578930" y="28575"/>
                  </a:moveTo>
                  <a:cubicBezTo>
                    <a:pt x="578930" y="12859"/>
                    <a:pt x="566071" y="0"/>
                    <a:pt x="550355" y="0"/>
                  </a:cubicBezTo>
                  <a:lnTo>
                    <a:pt x="113919" y="0"/>
                  </a:lnTo>
                  <a:cubicBezTo>
                    <a:pt x="98203" y="0"/>
                    <a:pt x="85344" y="12859"/>
                    <a:pt x="85344" y="28575"/>
                  </a:cubicBezTo>
                  <a:lnTo>
                    <a:pt x="85344" y="279654"/>
                  </a:lnTo>
                  <a:cubicBezTo>
                    <a:pt x="85344" y="295370"/>
                    <a:pt x="98203" y="308229"/>
                    <a:pt x="113919" y="308229"/>
                  </a:cubicBezTo>
                  <a:lnTo>
                    <a:pt x="550355" y="308229"/>
                  </a:lnTo>
                  <a:cubicBezTo>
                    <a:pt x="566071" y="308229"/>
                    <a:pt x="578930" y="295370"/>
                    <a:pt x="578930" y="279654"/>
                  </a:cubicBezTo>
                  <a:lnTo>
                    <a:pt x="578930" y="28575"/>
                  </a:lnTo>
                  <a:close/>
                  <a:moveTo>
                    <a:pt x="535781" y="250793"/>
                  </a:moveTo>
                  <a:cubicBezTo>
                    <a:pt x="535781" y="258699"/>
                    <a:pt x="529400" y="265081"/>
                    <a:pt x="521494" y="265081"/>
                  </a:cubicBezTo>
                  <a:lnTo>
                    <a:pt x="142780" y="265081"/>
                  </a:lnTo>
                  <a:cubicBezTo>
                    <a:pt x="134874" y="265081"/>
                    <a:pt x="128492" y="258699"/>
                    <a:pt x="128492" y="250793"/>
                  </a:cubicBezTo>
                  <a:lnTo>
                    <a:pt x="128492" y="57436"/>
                  </a:lnTo>
                  <a:cubicBezTo>
                    <a:pt x="128492" y="49625"/>
                    <a:pt x="134874" y="43148"/>
                    <a:pt x="142780" y="43148"/>
                  </a:cubicBezTo>
                  <a:lnTo>
                    <a:pt x="521494" y="43148"/>
                  </a:lnTo>
                  <a:cubicBezTo>
                    <a:pt x="529400" y="43148"/>
                    <a:pt x="535781" y="49625"/>
                    <a:pt x="535781" y="57436"/>
                  </a:cubicBezTo>
                  <a:lnTo>
                    <a:pt x="535781" y="250793"/>
                  </a:lnTo>
                  <a:close/>
                  <a:moveTo>
                    <a:pt x="663607" y="355759"/>
                  </a:moveTo>
                  <a:cubicBezTo>
                    <a:pt x="663607" y="351853"/>
                    <a:pt x="660940" y="348424"/>
                    <a:pt x="657130" y="347472"/>
                  </a:cubicBezTo>
                  <a:lnTo>
                    <a:pt x="591312" y="330613"/>
                  </a:lnTo>
                  <a:cubicBezTo>
                    <a:pt x="591312" y="330613"/>
                    <a:pt x="585597" y="328994"/>
                    <a:pt x="578453" y="328136"/>
                  </a:cubicBezTo>
                  <a:cubicBezTo>
                    <a:pt x="573214" y="327470"/>
                    <a:pt x="564642" y="327374"/>
                    <a:pt x="562261" y="327374"/>
                  </a:cubicBezTo>
                  <a:cubicBezTo>
                    <a:pt x="561785" y="327374"/>
                    <a:pt x="561594" y="327374"/>
                    <a:pt x="561594" y="327374"/>
                  </a:cubicBezTo>
                  <a:lnTo>
                    <a:pt x="111347" y="327374"/>
                  </a:lnTo>
                  <a:cubicBezTo>
                    <a:pt x="111347" y="327374"/>
                    <a:pt x="110680" y="327374"/>
                    <a:pt x="109442" y="327374"/>
                  </a:cubicBezTo>
                  <a:cubicBezTo>
                    <a:pt x="104775" y="327374"/>
                    <a:pt x="92297" y="327470"/>
                    <a:pt x="85058" y="328517"/>
                  </a:cubicBezTo>
                  <a:cubicBezTo>
                    <a:pt x="73724" y="330136"/>
                    <a:pt x="62198" y="333280"/>
                    <a:pt x="62198" y="333280"/>
                  </a:cubicBezTo>
                  <a:lnTo>
                    <a:pt x="6477" y="347567"/>
                  </a:lnTo>
                  <a:cubicBezTo>
                    <a:pt x="2667" y="348520"/>
                    <a:pt x="0" y="351949"/>
                    <a:pt x="0" y="355854"/>
                  </a:cubicBezTo>
                  <a:lnTo>
                    <a:pt x="0" y="385858"/>
                  </a:lnTo>
                  <a:cubicBezTo>
                    <a:pt x="0" y="400050"/>
                    <a:pt x="11525" y="411575"/>
                    <a:pt x="25717" y="411575"/>
                  </a:cubicBezTo>
                  <a:lnTo>
                    <a:pt x="637794" y="411575"/>
                  </a:lnTo>
                  <a:cubicBezTo>
                    <a:pt x="651891" y="411575"/>
                    <a:pt x="663512" y="400050"/>
                    <a:pt x="663512" y="385858"/>
                  </a:cubicBezTo>
                  <a:lnTo>
                    <a:pt x="663512" y="355759"/>
                  </a:lnTo>
                  <a:close/>
                  <a:moveTo>
                    <a:pt x="387096" y="383762"/>
                  </a:moveTo>
                  <a:cubicBezTo>
                    <a:pt x="387096" y="386429"/>
                    <a:pt x="385000" y="388525"/>
                    <a:pt x="382334" y="388525"/>
                  </a:cubicBezTo>
                  <a:lnTo>
                    <a:pt x="268700" y="388525"/>
                  </a:lnTo>
                  <a:cubicBezTo>
                    <a:pt x="266033" y="388525"/>
                    <a:pt x="263938" y="386429"/>
                    <a:pt x="263938" y="383762"/>
                  </a:cubicBezTo>
                  <a:lnTo>
                    <a:pt x="263938" y="374237"/>
                  </a:lnTo>
                  <a:cubicBezTo>
                    <a:pt x="263938" y="371666"/>
                    <a:pt x="266033" y="369475"/>
                    <a:pt x="268700" y="369475"/>
                  </a:cubicBezTo>
                  <a:lnTo>
                    <a:pt x="382334" y="369475"/>
                  </a:lnTo>
                  <a:cubicBezTo>
                    <a:pt x="385000" y="369475"/>
                    <a:pt x="387096" y="371666"/>
                    <a:pt x="387096" y="374237"/>
                  </a:cubicBezTo>
                  <a:lnTo>
                    <a:pt x="387096" y="383762"/>
                  </a:lnTo>
                  <a:close/>
                </a:path>
              </a:pathLst>
            </a:custGeom>
            <a:solidFill>
              <a:srgbClr val="90D033"/>
            </a:solidFill>
            <a:ln w="9525" cap="flat">
              <a:noFill/>
              <a:prstDash val="solid"/>
              <a:miter/>
            </a:ln>
          </p:spPr>
          <p:txBody>
            <a:bodyPr rtlCol="0" anchor="ctr"/>
            <a:lstStyle/>
            <a:p>
              <a:endParaRPr lang="de-DE" sz="1688"/>
            </a:p>
          </p:txBody>
        </p:sp>
      </p:grpSp>
      <p:grpSp>
        <p:nvGrpSpPr>
          <p:cNvPr id="11" name="Gruppieren 10">
            <a:extLst>
              <a:ext uri="{FF2B5EF4-FFF2-40B4-BE49-F238E27FC236}">
                <a16:creationId xmlns:a16="http://schemas.microsoft.com/office/drawing/2014/main" id="{16A0C27E-C2BF-4FD8-0285-32D2A8D717BF}"/>
              </a:ext>
              <a:ext uri="{C183D7F6-B498-43B3-948B-1728B52AA6E4}">
                <adec:decorative xmlns:adec="http://schemas.microsoft.com/office/drawing/2017/decorative" val="1"/>
              </a:ext>
            </a:extLst>
          </p:cNvPr>
          <p:cNvGrpSpPr>
            <a:grpSpLocks noChangeAspect="1"/>
          </p:cNvGrpSpPr>
          <p:nvPr/>
        </p:nvGrpSpPr>
        <p:grpSpPr>
          <a:xfrm>
            <a:off x="5672426" y="4953605"/>
            <a:ext cx="207566" cy="276704"/>
            <a:chOff x="1057950" y="1873249"/>
            <a:chExt cx="528735" cy="704850"/>
          </a:xfrm>
        </p:grpSpPr>
        <p:sp>
          <p:nvSpPr>
            <p:cNvPr id="12" name="Freihandform: Form 11">
              <a:extLst>
                <a:ext uri="{FF2B5EF4-FFF2-40B4-BE49-F238E27FC236}">
                  <a16:creationId xmlns:a16="http://schemas.microsoft.com/office/drawing/2014/main" id="{68320B22-44EB-5947-928C-CACF32148A3C}"/>
                </a:ext>
              </a:extLst>
            </p:cNvPr>
            <p:cNvSpPr/>
            <p:nvPr/>
          </p:nvSpPr>
          <p:spPr bwMode="gray">
            <a:xfrm>
              <a:off x="1057950" y="1873249"/>
              <a:ext cx="528735" cy="704850"/>
            </a:xfrm>
            <a:custGeom>
              <a:avLst/>
              <a:gdLst>
                <a:gd name="connsiteX0" fmla="*/ 313563 w 513016"/>
                <a:gd name="connsiteY0" fmla="*/ 0 h 683895"/>
                <a:gd name="connsiteX1" fmla="*/ 47244 w 513016"/>
                <a:gd name="connsiteY1" fmla="*/ 0 h 683895"/>
                <a:gd name="connsiteX2" fmla="*/ 0 w 513016"/>
                <a:gd name="connsiteY2" fmla="*/ 47244 h 683895"/>
                <a:gd name="connsiteX3" fmla="*/ 0 w 513016"/>
                <a:gd name="connsiteY3" fmla="*/ 636651 h 683895"/>
                <a:gd name="connsiteX4" fmla="*/ 47244 w 513016"/>
                <a:gd name="connsiteY4" fmla="*/ 683895 h 683895"/>
                <a:gd name="connsiteX5" fmla="*/ 465773 w 513016"/>
                <a:gd name="connsiteY5" fmla="*/ 683895 h 683895"/>
                <a:gd name="connsiteX6" fmla="*/ 513017 w 513016"/>
                <a:gd name="connsiteY6" fmla="*/ 636651 h 683895"/>
                <a:gd name="connsiteX7" fmla="*/ 513017 w 513016"/>
                <a:gd name="connsiteY7" fmla="*/ 198977 h 683895"/>
                <a:gd name="connsiteX8" fmla="*/ 499110 w 513016"/>
                <a:gd name="connsiteY8" fmla="*/ 165545 h 683895"/>
                <a:gd name="connsiteX9" fmla="*/ 346996 w 513016"/>
                <a:gd name="connsiteY9" fmla="*/ 13811 h 683895"/>
                <a:gd name="connsiteX10" fmla="*/ 313563 w 513016"/>
                <a:gd name="connsiteY10" fmla="*/ 0 h 6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016" h="683895">
                  <a:moveTo>
                    <a:pt x="313563" y="0"/>
                  </a:moveTo>
                  <a:lnTo>
                    <a:pt x="47244" y="0"/>
                  </a:lnTo>
                  <a:cubicBezTo>
                    <a:pt x="21145" y="0"/>
                    <a:pt x="0" y="21146"/>
                    <a:pt x="0" y="47244"/>
                  </a:cubicBezTo>
                  <a:lnTo>
                    <a:pt x="0" y="636651"/>
                  </a:lnTo>
                  <a:cubicBezTo>
                    <a:pt x="0" y="662750"/>
                    <a:pt x="21145" y="683895"/>
                    <a:pt x="47244" y="683895"/>
                  </a:cubicBezTo>
                  <a:lnTo>
                    <a:pt x="465773" y="683895"/>
                  </a:lnTo>
                  <a:cubicBezTo>
                    <a:pt x="491871" y="683895"/>
                    <a:pt x="513017" y="662750"/>
                    <a:pt x="513017" y="636651"/>
                  </a:cubicBezTo>
                  <a:lnTo>
                    <a:pt x="513017" y="198977"/>
                  </a:lnTo>
                  <a:cubicBezTo>
                    <a:pt x="513017" y="186404"/>
                    <a:pt x="508063" y="174403"/>
                    <a:pt x="499110" y="165545"/>
                  </a:cubicBezTo>
                  <a:lnTo>
                    <a:pt x="346996" y="13811"/>
                  </a:lnTo>
                  <a:cubicBezTo>
                    <a:pt x="338138" y="5048"/>
                    <a:pt x="326136" y="0"/>
                    <a:pt x="313563" y="0"/>
                  </a:cubicBezTo>
                  <a:close/>
                </a:path>
              </a:pathLst>
            </a:custGeom>
            <a:solidFill>
              <a:srgbClr val="FFFFFF"/>
            </a:solidFill>
            <a:ln w="9525" cap="flat">
              <a:noFill/>
              <a:prstDash val="solid"/>
              <a:miter/>
            </a:ln>
          </p:spPr>
          <p:txBody>
            <a:bodyPr rtlCol="0" anchor="ctr"/>
            <a:lstStyle/>
            <a:p>
              <a:endParaRPr lang="de-DE" sz="1688"/>
            </a:p>
          </p:txBody>
        </p:sp>
        <p:sp>
          <p:nvSpPr>
            <p:cNvPr id="13" name="Freihandform: Form 12">
              <a:extLst>
                <a:ext uri="{FF2B5EF4-FFF2-40B4-BE49-F238E27FC236}">
                  <a16:creationId xmlns:a16="http://schemas.microsoft.com/office/drawing/2014/main" id="{142F4A21-8547-94DD-8417-727880D50E41}"/>
                </a:ext>
              </a:extLst>
            </p:cNvPr>
            <p:cNvSpPr/>
            <p:nvPr/>
          </p:nvSpPr>
          <p:spPr bwMode="gray">
            <a:xfrm>
              <a:off x="1077584" y="1892883"/>
              <a:ext cx="489370" cy="665583"/>
            </a:xfrm>
            <a:custGeom>
              <a:avLst/>
              <a:gdLst>
                <a:gd name="connsiteX0" fmla="*/ 326898 w 474821"/>
                <a:gd name="connsiteY0" fmla="*/ 182594 h 645795"/>
                <a:gd name="connsiteX1" fmla="*/ 291941 w 474821"/>
                <a:gd name="connsiteY1" fmla="*/ 144590 h 645795"/>
                <a:gd name="connsiteX2" fmla="*/ 291941 w 474821"/>
                <a:gd name="connsiteY2" fmla="*/ 0 h 645795"/>
                <a:gd name="connsiteX3" fmla="*/ 28575 w 474821"/>
                <a:gd name="connsiteY3" fmla="*/ 0 h 645795"/>
                <a:gd name="connsiteX4" fmla="*/ 0 w 474821"/>
                <a:gd name="connsiteY4" fmla="*/ 28575 h 645795"/>
                <a:gd name="connsiteX5" fmla="*/ 0 w 474821"/>
                <a:gd name="connsiteY5" fmla="*/ 617220 h 645795"/>
                <a:gd name="connsiteX6" fmla="*/ 28575 w 474821"/>
                <a:gd name="connsiteY6" fmla="*/ 645795 h 645795"/>
                <a:gd name="connsiteX7" fmla="*/ 446246 w 474821"/>
                <a:gd name="connsiteY7" fmla="*/ 645795 h 645795"/>
                <a:gd name="connsiteX8" fmla="*/ 474821 w 474821"/>
                <a:gd name="connsiteY8" fmla="*/ 617220 h 645795"/>
                <a:gd name="connsiteX9" fmla="*/ 474821 w 474821"/>
                <a:gd name="connsiteY9" fmla="*/ 182594 h 645795"/>
                <a:gd name="connsiteX10" fmla="*/ 326898 w 474821"/>
                <a:gd name="connsiteY10" fmla="*/ 182594 h 645795"/>
                <a:gd name="connsiteX11" fmla="*/ 66484 w 474821"/>
                <a:gd name="connsiteY11" fmla="*/ 76010 h 645795"/>
                <a:gd name="connsiteX12" fmla="*/ 161449 w 474821"/>
                <a:gd name="connsiteY12" fmla="*/ 76010 h 645795"/>
                <a:gd name="connsiteX13" fmla="*/ 161449 w 474821"/>
                <a:gd name="connsiteY13" fmla="*/ 95060 h 645795"/>
                <a:gd name="connsiteX14" fmla="*/ 66484 w 474821"/>
                <a:gd name="connsiteY14" fmla="*/ 95060 h 645795"/>
                <a:gd name="connsiteX15" fmla="*/ 66484 w 474821"/>
                <a:gd name="connsiteY15" fmla="*/ 76010 h 645795"/>
                <a:gd name="connsiteX16" fmla="*/ 66484 w 474821"/>
                <a:gd name="connsiteY16" fmla="*/ 114014 h 645795"/>
                <a:gd name="connsiteX17" fmla="*/ 161449 w 474821"/>
                <a:gd name="connsiteY17" fmla="*/ 114014 h 645795"/>
                <a:gd name="connsiteX18" fmla="*/ 161449 w 474821"/>
                <a:gd name="connsiteY18" fmla="*/ 133064 h 645795"/>
                <a:gd name="connsiteX19" fmla="*/ 66484 w 474821"/>
                <a:gd name="connsiteY19" fmla="*/ 133064 h 645795"/>
                <a:gd name="connsiteX20" fmla="*/ 66484 w 474821"/>
                <a:gd name="connsiteY20" fmla="*/ 114014 h 645795"/>
                <a:gd name="connsiteX21" fmla="*/ 237458 w 474821"/>
                <a:gd name="connsiteY21" fmla="*/ 522446 h 645795"/>
                <a:gd name="connsiteX22" fmla="*/ 66484 w 474821"/>
                <a:gd name="connsiteY22" fmla="*/ 522446 h 645795"/>
                <a:gd name="connsiteX23" fmla="*/ 66484 w 474821"/>
                <a:gd name="connsiteY23" fmla="*/ 503396 h 645795"/>
                <a:gd name="connsiteX24" fmla="*/ 237458 w 474821"/>
                <a:gd name="connsiteY24" fmla="*/ 503396 h 645795"/>
                <a:gd name="connsiteX25" fmla="*/ 237458 w 474821"/>
                <a:gd name="connsiteY25" fmla="*/ 522446 h 645795"/>
                <a:gd name="connsiteX26" fmla="*/ 408337 w 474821"/>
                <a:gd name="connsiteY26" fmla="*/ 484441 h 645795"/>
                <a:gd name="connsiteX27" fmla="*/ 66389 w 474821"/>
                <a:gd name="connsiteY27" fmla="*/ 484441 h 645795"/>
                <a:gd name="connsiteX28" fmla="*/ 66389 w 474821"/>
                <a:gd name="connsiteY28" fmla="*/ 465391 h 645795"/>
                <a:gd name="connsiteX29" fmla="*/ 408337 w 474821"/>
                <a:gd name="connsiteY29" fmla="*/ 465391 h 645795"/>
                <a:gd name="connsiteX30" fmla="*/ 408337 w 474821"/>
                <a:gd name="connsiteY30" fmla="*/ 484441 h 645795"/>
                <a:gd name="connsiteX31" fmla="*/ 408337 w 474821"/>
                <a:gd name="connsiteY31" fmla="*/ 446437 h 645795"/>
                <a:gd name="connsiteX32" fmla="*/ 66389 w 474821"/>
                <a:gd name="connsiteY32" fmla="*/ 446437 h 645795"/>
                <a:gd name="connsiteX33" fmla="*/ 66389 w 474821"/>
                <a:gd name="connsiteY33" fmla="*/ 427387 h 645795"/>
                <a:gd name="connsiteX34" fmla="*/ 408337 w 474821"/>
                <a:gd name="connsiteY34" fmla="*/ 427387 h 645795"/>
                <a:gd name="connsiteX35" fmla="*/ 408337 w 474821"/>
                <a:gd name="connsiteY35" fmla="*/ 446437 h 645795"/>
                <a:gd name="connsiteX36" fmla="*/ 408337 w 474821"/>
                <a:gd name="connsiteY36" fmla="*/ 408432 h 645795"/>
                <a:gd name="connsiteX37" fmla="*/ 66389 w 474821"/>
                <a:gd name="connsiteY37" fmla="*/ 408432 h 645795"/>
                <a:gd name="connsiteX38" fmla="*/ 66389 w 474821"/>
                <a:gd name="connsiteY38" fmla="*/ 389382 h 645795"/>
                <a:gd name="connsiteX39" fmla="*/ 408337 w 474821"/>
                <a:gd name="connsiteY39" fmla="*/ 389382 h 645795"/>
                <a:gd name="connsiteX40" fmla="*/ 408337 w 474821"/>
                <a:gd name="connsiteY40" fmla="*/ 408432 h 645795"/>
                <a:gd name="connsiteX41" fmla="*/ 408337 w 474821"/>
                <a:gd name="connsiteY41" fmla="*/ 370427 h 645795"/>
                <a:gd name="connsiteX42" fmla="*/ 66389 w 474821"/>
                <a:gd name="connsiteY42" fmla="*/ 370427 h 645795"/>
                <a:gd name="connsiteX43" fmla="*/ 66389 w 474821"/>
                <a:gd name="connsiteY43" fmla="*/ 351377 h 645795"/>
                <a:gd name="connsiteX44" fmla="*/ 408337 w 474821"/>
                <a:gd name="connsiteY44" fmla="*/ 351377 h 645795"/>
                <a:gd name="connsiteX45" fmla="*/ 408337 w 474821"/>
                <a:gd name="connsiteY45" fmla="*/ 370427 h 645795"/>
                <a:gd name="connsiteX46" fmla="*/ 408337 w 474821"/>
                <a:gd name="connsiteY46" fmla="*/ 332518 h 645795"/>
                <a:gd name="connsiteX47" fmla="*/ 66389 w 474821"/>
                <a:gd name="connsiteY47" fmla="*/ 332518 h 645795"/>
                <a:gd name="connsiteX48" fmla="*/ 66389 w 474821"/>
                <a:gd name="connsiteY48" fmla="*/ 313468 h 645795"/>
                <a:gd name="connsiteX49" fmla="*/ 408337 w 474821"/>
                <a:gd name="connsiteY49" fmla="*/ 313468 h 645795"/>
                <a:gd name="connsiteX50" fmla="*/ 408337 w 474821"/>
                <a:gd name="connsiteY50" fmla="*/ 332518 h 645795"/>
                <a:gd name="connsiteX51" fmla="*/ 408337 w 474821"/>
                <a:gd name="connsiteY51" fmla="*/ 294513 h 645795"/>
                <a:gd name="connsiteX52" fmla="*/ 66389 w 474821"/>
                <a:gd name="connsiteY52" fmla="*/ 294513 h 645795"/>
                <a:gd name="connsiteX53" fmla="*/ 66389 w 474821"/>
                <a:gd name="connsiteY53" fmla="*/ 275463 h 645795"/>
                <a:gd name="connsiteX54" fmla="*/ 408337 w 474821"/>
                <a:gd name="connsiteY54" fmla="*/ 275463 h 645795"/>
                <a:gd name="connsiteX55" fmla="*/ 408337 w 474821"/>
                <a:gd name="connsiteY55" fmla="*/ 294513 h 645795"/>
                <a:gd name="connsiteX56" fmla="*/ 408337 w 474821"/>
                <a:gd name="connsiteY56" fmla="*/ 256508 h 645795"/>
                <a:gd name="connsiteX57" fmla="*/ 66389 w 474821"/>
                <a:gd name="connsiteY57" fmla="*/ 256508 h 645795"/>
                <a:gd name="connsiteX58" fmla="*/ 66389 w 474821"/>
                <a:gd name="connsiteY58" fmla="*/ 237458 h 645795"/>
                <a:gd name="connsiteX59" fmla="*/ 408337 w 474821"/>
                <a:gd name="connsiteY59" fmla="*/ 237458 h 645795"/>
                <a:gd name="connsiteX60" fmla="*/ 408337 w 474821"/>
                <a:gd name="connsiteY60" fmla="*/ 256508 h 645795"/>
                <a:gd name="connsiteX61" fmla="*/ 310991 w 474821"/>
                <a:gd name="connsiteY61" fmla="*/ 144590 h 645795"/>
                <a:gd name="connsiteX62" fmla="*/ 310991 w 474821"/>
                <a:gd name="connsiteY62" fmla="*/ 4763 h 645795"/>
                <a:gd name="connsiteX63" fmla="*/ 470535 w 474821"/>
                <a:gd name="connsiteY63" fmla="*/ 163544 h 645795"/>
                <a:gd name="connsiteX64" fmla="*/ 326898 w 474821"/>
                <a:gd name="connsiteY64" fmla="*/ 163544 h 645795"/>
                <a:gd name="connsiteX65" fmla="*/ 310991 w 474821"/>
                <a:gd name="connsiteY65" fmla="*/ 144590 h 6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74821" h="645795">
                  <a:moveTo>
                    <a:pt x="326898" y="182594"/>
                  </a:moveTo>
                  <a:cubicBezTo>
                    <a:pt x="308229" y="182594"/>
                    <a:pt x="291941" y="164783"/>
                    <a:pt x="291941" y="144590"/>
                  </a:cubicBezTo>
                  <a:lnTo>
                    <a:pt x="291941" y="0"/>
                  </a:lnTo>
                  <a:lnTo>
                    <a:pt x="28575" y="0"/>
                  </a:lnTo>
                  <a:cubicBezTo>
                    <a:pt x="12859" y="0"/>
                    <a:pt x="0" y="12859"/>
                    <a:pt x="0" y="28575"/>
                  </a:cubicBezTo>
                  <a:lnTo>
                    <a:pt x="0" y="617220"/>
                  </a:lnTo>
                  <a:cubicBezTo>
                    <a:pt x="0" y="632936"/>
                    <a:pt x="12859" y="645795"/>
                    <a:pt x="28575" y="645795"/>
                  </a:cubicBezTo>
                  <a:cubicBezTo>
                    <a:pt x="28575" y="645795"/>
                    <a:pt x="446246" y="645795"/>
                    <a:pt x="446246" y="645795"/>
                  </a:cubicBezTo>
                  <a:cubicBezTo>
                    <a:pt x="461772" y="645795"/>
                    <a:pt x="474821" y="632746"/>
                    <a:pt x="474821" y="617220"/>
                  </a:cubicBezTo>
                  <a:lnTo>
                    <a:pt x="474821" y="182594"/>
                  </a:lnTo>
                  <a:lnTo>
                    <a:pt x="326898" y="182594"/>
                  </a:lnTo>
                  <a:close/>
                  <a:moveTo>
                    <a:pt x="66484" y="76010"/>
                  </a:moveTo>
                  <a:lnTo>
                    <a:pt x="161449" y="76010"/>
                  </a:lnTo>
                  <a:lnTo>
                    <a:pt x="161449" y="95060"/>
                  </a:lnTo>
                  <a:lnTo>
                    <a:pt x="66484" y="95060"/>
                  </a:lnTo>
                  <a:lnTo>
                    <a:pt x="66484" y="76010"/>
                  </a:lnTo>
                  <a:close/>
                  <a:moveTo>
                    <a:pt x="66484" y="114014"/>
                  </a:moveTo>
                  <a:lnTo>
                    <a:pt x="161449" y="114014"/>
                  </a:lnTo>
                  <a:lnTo>
                    <a:pt x="161449" y="133064"/>
                  </a:lnTo>
                  <a:lnTo>
                    <a:pt x="66484" y="133064"/>
                  </a:lnTo>
                  <a:lnTo>
                    <a:pt x="66484" y="114014"/>
                  </a:lnTo>
                  <a:close/>
                  <a:moveTo>
                    <a:pt x="237458" y="522446"/>
                  </a:moveTo>
                  <a:lnTo>
                    <a:pt x="66484" y="522446"/>
                  </a:lnTo>
                  <a:lnTo>
                    <a:pt x="66484" y="503396"/>
                  </a:lnTo>
                  <a:lnTo>
                    <a:pt x="237458" y="503396"/>
                  </a:lnTo>
                  <a:lnTo>
                    <a:pt x="237458" y="522446"/>
                  </a:lnTo>
                  <a:close/>
                  <a:moveTo>
                    <a:pt x="408337" y="484441"/>
                  </a:moveTo>
                  <a:lnTo>
                    <a:pt x="66389" y="484441"/>
                  </a:lnTo>
                  <a:lnTo>
                    <a:pt x="66389" y="465391"/>
                  </a:lnTo>
                  <a:lnTo>
                    <a:pt x="408337" y="465391"/>
                  </a:lnTo>
                  <a:lnTo>
                    <a:pt x="408337" y="484441"/>
                  </a:lnTo>
                  <a:close/>
                  <a:moveTo>
                    <a:pt x="408337" y="446437"/>
                  </a:moveTo>
                  <a:lnTo>
                    <a:pt x="66389" y="446437"/>
                  </a:lnTo>
                  <a:lnTo>
                    <a:pt x="66389" y="427387"/>
                  </a:lnTo>
                  <a:lnTo>
                    <a:pt x="408337" y="427387"/>
                  </a:lnTo>
                  <a:lnTo>
                    <a:pt x="408337" y="446437"/>
                  </a:lnTo>
                  <a:close/>
                  <a:moveTo>
                    <a:pt x="408337" y="408432"/>
                  </a:moveTo>
                  <a:lnTo>
                    <a:pt x="66389" y="408432"/>
                  </a:lnTo>
                  <a:lnTo>
                    <a:pt x="66389" y="389382"/>
                  </a:lnTo>
                  <a:lnTo>
                    <a:pt x="408337" y="389382"/>
                  </a:lnTo>
                  <a:lnTo>
                    <a:pt x="408337" y="408432"/>
                  </a:lnTo>
                  <a:close/>
                  <a:moveTo>
                    <a:pt x="408337" y="370427"/>
                  </a:moveTo>
                  <a:lnTo>
                    <a:pt x="66389" y="370427"/>
                  </a:lnTo>
                  <a:lnTo>
                    <a:pt x="66389" y="351377"/>
                  </a:lnTo>
                  <a:lnTo>
                    <a:pt x="408337" y="351377"/>
                  </a:lnTo>
                  <a:lnTo>
                    <a:pt x="408337" y="370427"/>
                  </a:lnTo>
                  <a:close/>
                  <a:moveTo>
                    <a:pt x="408337" y="332518"/>
                  </a:moveTo>
                  <a:lnTo>
                    <a:pt x="66389" y="332518"/>
                  </a:lnTo>
                  <a:lnTo>
                    <a:pt x="66389" y="313468"/>
                  </a:lnTo>
                  <a:lnTo>
                    <a:pt x="408337" y="313468"/>
                  </a:lnTo>
                  <a:lnTo>
                    <a:pt x="408337" y="332518"/>
                  </a:lnTo>
                  <a:close/>
                  <a:moveTo>
                    <a:pt x="408337" y="294513"/>
                  </a:moveTo>
                  <a:lnTo>
                    <a:pt x="66389" y="294513"/>
                  </a:lnTo>
                  <a:lnTo>
                    <a:pt x="66389" y="275463"/>
                  </a:lnTo>
                  <a:lnTo>
                    <a:pt x="408337" y="275463"/>
                  </a:lnTo>
                  <a:lnTo>
                    <a:pt x="408337" y="294513"/>
                  </a:lnTo>
                  <a:close/>
                  <a:moveTo>
                    <a:pt x="408337" y="256508"/>
                  </a:moveTo>
                  <a:lnTo>
                    <a:pt x="66389" y="256508"/>
                  </a:lnTo>
                  <a:lnTo>
                    <a:pt x="66389" y="237458"/>
                  </a:lnTo>
                  <a:lnTo>
                    <a:pt x="408337" y="237458"/>
                  </a:lnTo>
                  <a:lnTo>
                    <a:pt x="408337" y="256508"/>
                  </a:lnTo>
                  <a:close/>
                  <a:moveTo>
                    <a:pt x="310991" y="144590"/>
                  </a:moveTo>
                  <a:lnTo>
                    <a:pt x="310991" y="4763"/>
                  </a:lnTo>
                  <a:lnTo>
                    <a:pt x="470535" y="163544"/>
                  </a:lnTo>
                  <a:lnTo>
                    <a:pt x="326898" y="163544"/>
                  </a:lnTo>
                  <a:cubicBezTo>
                    <a:pt x="319659" y="163544"/>
                    <a:pt x="310991" y="155067"/>
                    <a:pt x="310991" y="144590"/>
                  </a:cubicBezTo>
                  <a:close/>
                </a:path>
              </a:pathLst>
            </a:custGeom>
            <a:solidFill>
              <a:srgbClr val="90D033"/>
            </a:solidFill>
            <a:ln w="9525" cap="flat">
              <a:noFill/>
              <a:prstDash val="solid"/>
              <a:miter/>
            </a:ln>
          </p:spPr>
          <p:txBody>
            <a:bodyPr rtlCol="0" anchor="ctr"/>
            <a:lstStyle/>
            <a:p>
              <a:endParaRPr lang="de-DE" sz="1688"/>
            </a:p>
          </p:txBody>
        </p:sp>
      </p:grpSp>
      <p:grpSp>
        <p:nvGrpSpPr>
          <p:cNvPr id="14" name="Gruppieren 13">
            <a:extLst>
              <a:ext uri="{FF2B5EF4-FFF2-40B4-BE49-F238E27FC236}">
                <a16:creationId xmlns:a16="http://schemas.microsoft.com/office/drawing/2014/main" id="{B056958C-5F21-E69B-DCDD-2B056D881ED9}"/>
              </a:ext>
              <a:ext uri="{C183D7F6-B498-43B3-948B-1728B52AA6E4}">
                <adec:decorative xmlns:adec="http://schemas.microsoft.com/office/drawing/2017/decorative" val="1"/>
              </a:ext>
            </a:extLst>
          </p:cNvPr>
          <p:cNvGrpSpPr>
            <a:grpSpLocks noChangeAspect="1"/>
          </p:cNvGrpSpPr>
          <p:nvPr/>
        </p:nvGrpSpPr>
        <p:grpSpPr>
          <a:xfrm>
            <a:off x="5680134" y="5881632"/>
            <a:ext cx="223062" cy="223062"/>
            <a:chOff x="3652741" y="3761573"/>
            <a:chExt cx="517728" cy="517728"/>
          </a:xfrm>
        </p:grpSpPr>
        <p:sp>
          <p:nvSpPr>
            <p:cNvPr id="15" name="Freihandform: Form 14">
              <a:extLst>
                <a:ext uri="{FF2B5EF4-FFF2-40B4-BE49-F238E27FC236}">
                  <a16:creationId xmlns:a16="http://schemas.microsoft.com/office/drawing/2014/main" id="{AFF87B68-D4B2-DC4B-54F8-00AA3F02C8CA}"/>
                </a:ext>
              </a:extLst>
            </p:cNvPr>
            <p:cNvSpPr/>
            <p:nvPr/>
          </p:nvSpPr>
          <p:spPr bwMode="gray">
            <a:xfrm>
              <a:off x="3652741" y="3761573"/>
              <a:ext cx="517728" cy="517728"/>
            </a:xfrm>
            <a:custGeom>
              <a:avLst/>
              <a:gdLst>
                <a:gd name="connsiteX0" fmla="*/ 465455 w 465454"/>
                <a:gd name="connsiteY0" fmla="*/ 232727 h 465454"/>
                <a:gd name="connsiteX1" fmla="*/ 232727 w 465454"/>
                <a:gd name="connsiteY1" fmla="*/ 465455 h 465454"/>
                <a:gd name="connsiteX2" fmla="*/ 0 w 465454"/>
                <a:gd name="connsiteY2" fmla="*/ 232727 h 465454"/>
                <a:gd name="connsiteX3" fmla="*/ 232727 w 465454"/>
                <a:gd name="connsiteY3" fmla="*/ 0 h 465454"/>
                <a:gd name="connsiteX4" fmla="*/ 465455 w 465454"/>
                <a:gd name="connsiteY4" fmla="*/ 232727 h 465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454" h="465454">
                  <a:moveTo>
                    <a:pt x="465455" y="232727"/>
                  </a:moveTo>
                  <a:cubicBezTo>
                    <a:pt x="465455" y="361259"/>
                    <a:pt x="361259" y="465455"/>
                    <a:pt x="232727" y="465455"/>
                  </a:cubicBezTo>
                  <a:cubicBezTo>
                    <a:pt x="104196" y="465455"/>
                    <a:pt x="0" y="361259"/>
                    <a:pt x="0" y="232727"/>
                  </a:cubicBezTo>
                  <a:cubicBezTo>
                    <a:pt x="0" y="104196"/>
                    <a:pt x="104196" y="0"/>
                    <a:pt x="232727" y="0"/>
                  </a:cubicBezTo>
                  <a:cubicBezTo>
                    <a:pt x="361259" y="0"/>
                    <a:pt x="465455" y="104196"/>
                    <a:pt x="465455" y="232727"/>
                  </a:cubicBezTo>
                  <a:close/>
                </a:path>
              </a:pathLst>
            </a:custGeom>
            <a:solidFill>
              <a:srgbClr val="FFFFFF"/>
            </a:solidFill>
            <a:ln w="7216" cap="flat">
              <a:noFill/>
              <a:prstDash val="solid"/>
              <a:miter/>
            </a:ln>
          </p:spPr>
          <p:txBody>
            <a:bodyPr rtlCol="0" anchor="ctr"/>
            <a:lstStyle/>
            <a:p>
              <a:endParaRPr lang="de-DE" sz="1688"/>
            </a:p>
          </p:txBody>
        </p:sp>
        <p:sp>
          <p:nvSpPr>
            <p:cNvPr id="16" name="Freihandform: Form 15">
              <a:extLst>
                <a:ext uri="{FF2B5EF4-FFF2-40B4-BE49-F238E27FC236}">
                  <a16:creationId xmlns:a16="http://schemas.microsoft.com/office/drawing/2014/main" id="{AD00CF6C-6F97-E2CB-A8A2-475A9E09F32D}"/>
                </a:ext>
              </a:extLst>
            </p:cNvPr>
            <p:cNvSpPr/>
            <p:nvPr/>
          </p:nvSpPr>
          <p:spPr bwMode="gray">
            <a:xfrm>
              <a:off x="3668920" y="3777752"/>
              <a:ext cx="485372" cy="485372"/>
            </a:xfrm>
            <a:custGeom>
              <a:avLst/>
              <a:gdLst>
                <a:gd name="connsiteX0" fmla="*/ 218182 w 436363"/>
                <a:gd name="connsiteY0" fmla="*/ 50909 h 436363"/>
                <a:gd name="connsiteX1" fmla="*/ 50909 w 436363"/>
                <a:gd name="connsiteY1" fmla="*/ 218182 h 436363"/>
                <a:gd name="connsiteX2" fmla="*/ 218182 w 436363"/>
                <a:gd name="connsiteY2" fmla="*/ 385455 h 436363"/>
                <a:gd name="connsiteX3" fmla="*/ 385455 w 436363"/>
                <a:gd name="connsiteY3" fmla="*/ 218182 h 436363"/>
                <a:gd name="connsiteX4" fmla="*/ 218182 w 436363"/>
                <a:gd name="connsiteY4" fmla="*/ 50909 h 436363"/>
                <a:gd name="connsiteX5" fmla="*/ 259127 w 436363"/>
                <a:gd name="connsiteY5" fmla="*/ 158982 h 436363"/>
                <a:gd name="connsiteX6" fmla="*/ 230109 w 436363"/>
                <a:gd name="connsiteY6" fmla="*/ 149891 h 436363"/>
                <a:gd name="connsiteX7" fmla="*/ 205382 w 436363"/>
                <a:gd name="connsiteY7" fmla="*/ 160073 h 436363"/>
                <a:gd name="connsiteX8" fmla="*/ 190255 w 436363"/>
                <a:gd name="connsiteY8" fmla="*/ 187345 h 436363"/>
                <a:gd name="connsiteX9" fmla="*/ 244291 w 436363"/>
                <a:gd name="connsiteY9" fmla="*/ 187345 h 436363"/>
                <a:gd name="connsiteX10" fmla="*/ 244291 w 436363"/>
                <a:gd name="connsiteY10" fmla="*/ 206036 h 436363"/>
                <a:gd name="connsiteX11" fmla="*/ 187273 w 436363"/>
                <a:gd name="connsiteY11" fmla="*/ 206036 h 436363"/>
                <a:gd name="connsiteX12" fmla="*/ 187127 w 436363"/>
                <a:gd name="connsiteY12" fmla="*/ 225236 h 436363"/>
                <a:gd name="connsiteX13" fmla="*/ 244291 w 436363"/>
                <a:gd name="connsiteY13" fmla="*/ 225236 h 436363"/>
                <a:gd name="connsiteX14" fmla="*/ 244291 w 436363"/>
                <a:gd name="connsiteY14" fmla="*/ 244145 h 436363"/>
                <a:gd name="connsiteX15" fmla="*/ 189673 w 436363"/>
                <a:gd name="connsiteY15" fmla="*/ 244145 h 436363"/>
                <a:gd name="connsiteX16" fmla="*/ 228800 w 436363"/>
                <a:gd name="connsiteY16" fmla="*/ 280655 h 436363"/>
                <a:gd name="connsiteX17" fmla="*/ 259127 w 436363"/>
                <a:gd name="connsiteY17" fmla="*/ 270545 h 436363"/>
                <a:gd name="connsiteX18" fmla="*/ 259127 w 436363"/>
                <a:gd name="connsiteY18" fmla="*/ 292727 h 436363"/>
                <a:gd name="connsiteX19" fmla="*/ 224945 w 436363"/>
                <a:gd name="connsiteY19" fmla="*/ 301309 h 436363"/>
                <a:gd name="connsiteX20" fmla="*/ 163345 w 436363"/>
                <a:gd name="connsiteY20" fmla="*/ 244145 h 436363"/>
                <a:gd name="connsiteX21" fmla="*/ 149164 w 436363"/>
                <a:gd name="connsiteY21" fmla="*/ 244145 h 436363"/>
                <a:gd name="connsiteX22" fmla="*/ 149164 w 436363"/>
                <a:gd name="connsiteY22" fmla="*/ 225236 h 436363"/>
                <a:gd name="connsiteX23" fmla="*/ 161164 w 436363"/>
                <a:gd name="connsiteY23" fmla="*/ 225236 h 436363"/>
                <a:gd name="connsiteX24" fmla="*/ 160727 w 436363"/>
                <a:gd name="connsiteY24" fmla="*/ 217236 h 436363"/>
                <a:gd name="connsiteX25" fmla="*/ 161455 w 436363"/>
                <a:gd name="connsiteY25" fmla="*/ 206109 h 436363"/>
                <a:gd name="connsiteX26" fmla="*/ 149236 w 436363"/>
                <a:gd name="connsiteY26" fmla="*/ 206109 h 436363"/>
                <a:gd name="connsiteX27" fmla="*/ 149236 w 436363"/>
                <a:gd name="connsiteY27" fmla="*/ 187418 h 436363"/>
                <a:gd name="connsiteX28" fmla="*/ 164000 w 436363"/>
                <a:gd name="connsiteY28" fmla="*/ 187418 h 436363"/>
                <a:gd name="connsiteX29" fmla="*/ 187418 w 436363"/>
                <a:gd name="connsiteY29" fmla="*/ 144655 h 436363"/>
                <a:gd name="connsiteX30" fmla="*/ 229309 w 436363"/>
                <a:gd name="connsiteY30" fmla="*/ 129236 h 436363"/>
                <a:gd name="connsiteX31" fmla="*/ 259200 w 436363"/>
                <a:gd name="connsiteY31" fmla="*/ 135709 h 436363"/>
                <a:gd name="connsiteX32" fmla="*/ 259200 w 436363"/>
                <a:gd name="connsiteY32" fmla="*/ 158982 h 436363"/>
                <a:gd name="connsiteX33" fmla="*/ 436364 w 436363"/>
                <a:gd name="connsiteY33" fmla="*/ 218182 h 436363"/>
                <a:gd name="connsiteX34" fmla="*/ 218182 w 436363"/>
                <a:gd name="connsiteY34" fmla="*/ 0 h 436363"/>
                <a:gd name="connsiteX35" fmla="*/ 0 w 436363"/>
                <a:gd name="connsiteY35" fmla="*/ 218182 h 436363"/>
                <a:gd name="connsiteX36" fmla="*/ 218182 w 436363"/>
                <a:gd name="connsiteY36" fmla="*/ 436364 h 436363"/>
                <a:gd name="connsiteX37" fmla="*/ 436364 w 436363"/>
                <a:gd name="connsiteY37" fmla="*/ 218182 h 436363"/>
                <a:gd name="connsiteX38" fmla="*/ 218182 w 436363"/>
                <a:gd name="connsiteY38" fmla="*/ 400000 h 436363"/>
                <a:gd name="connsiteX39" fmla="*/ 36364 w 436363"/>
                <a:gd name="connsiteY39" fmla="*/ 218182 h 436363"/>
                <a:gd name="connsiteX40" fmla="*/ 218182 w 436363"/>
                <a:gd name="connsiteY40" fmla="*/ 36364 h 436363"/>
                <a:gd name="connsiteX41" fmla="*/ 400000 w 436363"/>
                <a:gd name="connsiteY41" fmla="*/ 218182 h 436363"/>
                <a:gd name="connsiteX42" fmla="*/ 218182 w 436363"/>
                <a:gd name="connsiteY42" fmla="*/ 400000 h 43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36363" h="436363">
                  <a:moveTo>
                    <a:pt x="218182" y="50909"/>
                  </a:moveTo>
                  <a:cubicBezTo>
                    <a:pt x="125964" y="50909"/>
                    <a:pt x="50909" y="125964"/>
                    <a:pt x="50909" y="218182"/>
                  </a:cubicBezTo>
                  <a:cubicBezTo>
                    <a:pt x="50909" y="310400"/>
                    <a:pt x="125964" y="385455"/>
                    <a:pt x="218182" y="385455"/>
                  </a:cubicBezTo>
                  <a:cubicBezTo>
                    <a:pt x="310400" y="385455"/>
                    <a:pt x="385455" y="310400"/>
                    <a:pt x="385455" y="218182"/>
                  </a:cubicBezTo>
                  <a:cubicBezTo>
                    <a:pt x="385455" y="125891"/>
                    <a:pt x="310400" y="50909"/>
                    <a:pt x="218182" y="50909"/>
                  </a:cubicBezTo>
                  <a:close/>
                  <a:moveTo>
                    <a:pt x="259127" y="158982"/>
                  </a:moveTo>
                  <a:cubicBezTo>
                    <a:pt x="250545" y="152945"/>
                    <a:pt x="240873" y="149891"/>
                    <a:pt x="230109" y="149891"/>
                  </a:cubicBezTo>
                  <a:cubicBezTo>
                    <a:pt x="220800" y="149891"/>
                    <a:pt x="212582" y="153309"/>
                    <a:pt x="205382" y="160073"/>
                  </a:cubicBezTo>
                  <a:cubicBezTo>
                    <a:pt x="198182" y="166836"/>
                    <a:pt x="193164" y="175927"/>
                    <a:pt x="190255" y="187345"/>
                  </a:cubicBezTo>
                  <a:lnTo>
                    <a:pt x="244291" y="187345"/>
                  </a:lnTo>
                  <a:lnTo>
                    <a:pt x="244291" y="206036"/>
                  </a:lnTo>
                  <a:lnTo>
                    <a:pt x="187273" y="206036"/>
                  </a:lnTo>
                  <a:cubicBezTo>
                    <a:pt x="186618" y="212873"/>
                    <a:pt x="186618" y="219273"/>
                    <a:pt x="187127" y="225236"/>
                  </a:cubicBezTo>
                  <a:lnTo>
                    <a:pt x="244291" y="225236"/>
                  </a:lnTo>
                  <a:lnTo>
                    <a:pt x="244291" y="244145"/>
                  </a:lnTo>
                  <a:lnTo>
                    <a:pt x="189673" y="244145"/>
                  </a:lnTo>
                  <a:cubicBezTo>
                    <a:pt x="195055" y="268436"/>
                    <a:pt x="208073" y="280655"/>
                    <a:pt x="228800" y="280655"/>
                  </a:cubicBezTo>
                  <a:cubicBezTo>
                    <a:pt x="238473" y="280655"/>
                    <a:pt x="248582" y="277309"/>
                    <a:pt x="259127" y="270545"/>
                  </a:cubicBezTo>
                  <a:lnTo>
                    <a:pt x="259127" y="292727"/>
                  </a:lnTo>
                  <a:cubicBezTo>
                    <a:pt x="248436" y="298473"/>
                    <a:pt x="237018" y="301309"/>
                    <a:pt x="224945" y="301309"/>
                  </a:cubicBezTo>
                  <a:cubicBezTo>
                    <a:pt x="190473" y="301309"/>
                    <a:pt x="169964" y="282255"/>
                    <a:pt x="163345" y="244145"/>
                  </a:cubicBezTo>
                  <a:lnTo>
                    <a:pt x="149164" y="244145"/>
                  </a:lnTo>
                  <a:lnTo>
                    <a:pt x="149164" y="225236"/>
                  </a:lnTo>
                  <a:lnTo>
                    <a:pt x="161164" y="225236"/>
                  </a:lnTo>
                  <a:cubicBezTo>
                    <a:pt x="160873" y="223055"/>
                    <a:pt x="160727" y="220364"/>
                    <a:pt x="160727" y="217236"/>
                  </a:cubicBezTo>
                  <a:cubicBezTo>
                    <a:pt x="160727" y="213964"/>
                    <a:pt x="160945" y="210255"/>
                    <a:pt x="161455" y="206109"/>
                  </a:cubicBezTo>
                  <a:lnTo>
                    <a:pt x="149236" y="206109"/>
                  </a:lnTo>
                  <a:lnTo>
                    <a:pt x="149236" y="187418"/>
                  </a:lnTo>
                  <a:lnTo>
                    <a:pt x="164000" y="187418"/>
                  </a:lnTo>
                  <a:cubicBezTo>
                    <a:pt x="168073" y="169236"/>
                    <a:pt x="175927" y="154982"/>
                    <a:pt x="187418" y="144655"/>
                  </a:cubicBezTo>
                  <a:cubicBezTo>
                    <a:pt x="198909" y="134327"/>
                    <a:pt x="212873" y="129236"/>
                    <a:pt x="229309" y="129236"/>
                  </a:cubicBezTo>
                  <a:cubicBezTo>
                    <a:pt x="240436" y="129236"/>
                    <a:pt x="250400" y="131418"/>
                    <a:pt x="259200" y="135709"/>
                  </a:cubicBezTo>
                  <a:lnTo>
                    <a:pt x="259200" y="158982"/>
                  </a:lnTo>
                  <a:close/>
                  <a:moveTo>
                    <a:pt x="436364" y="218182"/>
                  </a:moveTo>
                  <a:cubicBezTo>
                    <a:pt x="436364" y="97673"/>
                    <a:pt x="338691" y="0"/>
                    <a:pt x="218182" y="0"/>
                  </a:cubicBezTo>
                  <a:cubicBezTo>
                    <a:pt x="97673" y="0"/>
                    <a:pt x="0" y="97673"/>
                    <a:pt x="0" y="218182"/>
                  </a:cubicBezTo>
                  <a:cubicBezTo>
                    <a:pt x="0" y="338691"/>
                    <a:pt x="97673" y="436364"/>
                    <a:pt x="218182" y="436364"/>
                  </a:cubicBezTo>
                  <a:cubicBezTo>
                    <a:pt x="338691" y="436364"/>
                    <a:pt x="436364" y="338618"/>
                    <a:pt x="436364" y="218182"/>
                  </a:cubicBezTo>
                  <a:close/>
                  <a:moveTo>
                    <a:pt x="218182" y="400000"/>
                  </a:moveTo>
                  <a:cubicBezTo>
                    <a:pt x="117891" y="400000"/>
                    <a:pt x="36364" y="318473"/>
                    <a:pt x="36364" y="218182"/>
                  </a:cubicBezTo>
                  <a:cubicBezTo>
                    <a:pt x="36364" y="117964"/>
                    <a:pt x="117891" y="36364"/>
                    <a:pt x="218182" y="36364"/>
                  </a:cubicBezTo>
                  <a:cubicBezTo>
                    <a:pt x="318473" y="36364"/>
                    <a:pt x="400000" y="117891"/>
                    <a:pt x="400000" y="218182"/>
                  </a:cubicBezTo>
                  <a:cubicBezTo>
                    <a:pt x="400000" y="318400"/>
                    <a:pt x="318400" y="400000"/>
                    <a:pt x="218182" y="400000"/>
                  </a:cubicBezTo>
                  <a:close/>
                </a:path>
              </a:pathLst>
            </a:custGeom>
            <a:solidFill>
              <a:srgbClr val="90D033"/>
            </a:solidFill>
            <a:ln w="7216" cap="flat">
              <a:noFill/>
              <a:prstDash val="solid"/>
              <a:miter/>
            </a:ln>
          </p:spPr>
          <p:txBody>
            <a:bodyPr rtlCol="0" anchor="ctr"/>
            <a:lstStyle/>
            <a:p>
              <a:endParaRPr lang="de-DE" sz="1688"/>
            </a:p>
          </p:txBody>
        </p:sp>
      </p:grpSp>
      <p:grpSp>
        <p:nvGrpSpPr>
          <p:cNvPr id="18" name="Gruppieren 17">
            <a:extLst>
              <a:ext uri="{FF2B5EF4-FFF2-40B4-BE49-F238E27FC236}">
                <a16:creationId xmlns:a16="http://schemas.microsoft.com/office/drawing/2014/main" id="{5D8A839C-32FE-3C0C-031F-9DCAABF583A0}"/>
              </a:ext>
              <a:ext uri="{C183D7F6-B498-43B3-948B-1728B52AA6E4}">
                <adec:decorative xmlns:adec="http://schemas.microsoft.com/office/drawing/2017/decorative" val="1"/>
              </a:ext>
            </a:extLst>
          </p:cNvPr>
          <p:cNvGrpSpPr>
            <a:grpSpLocks noChangeAspect="1"/>
          </p:cNvGrpSpPr>
          <p:nvPr/>
        </p:nvGrpSpPr>
        <p:grpSpPr>
          <a:xfrm>
            <a:off x="9866042" y="4175791"/>
            <a:ext cx="183300" cy="175017"/>
            <a:chOff x="5375540" y="3757167"/>
            <a:chExt cx="529522" cy="505592"/>
          </a:xfrm>
        </p:grpSpPr>
        <p:sp>
          <p:nvSpPr>
            <p:cNvPr id="19" name="Freihandform: Form 18">
              <a:extLst>
                <a:ext uri="{FF2B5EF4-FFF2-40B4-BE49-F238E27FC236}">
                  <a16:creationId xmlns:a16="http://schemas.microsoft.com/office/drawing/2014/main" id="{A5F85DB7-D923-BE5B-FA37-3160D6CCAACF}"/>
                </a:ext>
              </a:extLst>
            </p:cNvPr>
            <p:cNvSpPr/>
            <p:nvPr/>
          </p:nvSpPr>
          <p:spPr bwMode="gray">
            <a:xfrm>
              <a:off x="5375540" y="3757167"/>
              <a:ext cx="529522" cy="505592"/>
            </a:xfrm>
            <a:custGeom>
              <a:avLst/>
              <a:gdLst>
                <a:gd name="connsiteX0" fmla="*/ 487885 w 488778"/>
                <a:gd name="connsiteY0" fmla="*/ 176945 h 466690"/>
                <a:gd name="connsiteX1" fmla="*/ 471594 w 488778"/>
                <a:gd name="connsiteY1" fmla="*/ 164436 h 466690"/>
                <a:gd name="connsiteX2" fmla="*/ 317048 w 488778"/>
                <a:gd name="connsiteY2" fmla="*/ 156073 h 466690"/>
                <a:gd name="connsiteX3" fmla="*/ 261339 w 488778"/>
                <a:gd name="connsiteY3" fmla="*/ 11636 h 466690"/>
                <a:gd name="connsiteX4" fmla="*/ 244394 w 488778"/>
                <a:gd name="connsiteY4" fmla="*/ 0 h 466690"/>
                <a:gd name="connsiteX5" fmla="*/ 227448 w 488778"/>
                <a:gd name="connsiteY5" fmla="*/ 11636 h 466690"/>
                <a:gd name="connsiteX6" fmla="*/ 171739 w 488778"/>
                <a:gd name="connsiteY6" fmla="*/ 156073 h 466690"/>
                <a:gd name="connsiteX7" fmla="*/ 17194 w 488778"/>
                <a:gd name="connsiteY7" fmla="*/ 164436 h 466690"/>
                <a:gd name="connsiteX8" fmla="*/ 903 w 488778"/>
                <a:gd name="connsiteY8" fmla="*/ 176945 h 466690"/>
                <a:gd name="connsiteX9" fmla="*/ 6721 w 488778"/>
                <a:gd name="connsiteY9" fmla="*/ 196655 h 466690"/>
                <a:gd name="connsiteX10" fmla="*/ 126866 w 488778"/>
                <a:gd name="connsiteY10" fmla="*/ 294255 h 466690"/>
                <a:gd name="connsiteX11" fmla="*/ 87012 w 488778"/>
                <a:gd name="connsiteY11" fmla="*/ 443855 h 466690"/>
                <a:gd name="connsiteX12" fmla="*/ 90139 w 488778"/>
                <a:gd name="connsiteY12" fmla="*/ 459564 h 466690"/>
                <a:gd name="connsiteX13" fmla="*/ 104612 w 488778"/>
                <a:gd name="connsiteY13" fmla="*/ 466691 h 466690"/>
                <a:gd name="connsiteX14" fmla="*/ 114503 w 488778"/>
                <a:gd name="connsiteY14" fmla="*/ 463782 h 466690"/>
                <a:gd name="connsiteX15" fmla="*/ 244466 w 488778"/>
                <a:gd name="connsiteY15" fmla="*/ 379709 h 466690"/>
                <a:gd name="connsiteX16" fmla="*/ 374430 w 488778"/>
                <a:gd name="connsiteY16" fmla="*/ 463782 h 466690"/>
                <a:gd name="connsiteX17" fmla="*/ 384321 w 488778"/>
                <a:gd name="connsiteY17" fmla="*/ 466691 h 466690"/>
                <a:gd name="connsiteX18" fmla="*/ 398794 w 488778"/>
                <a:gd name="connsiteY18" fmla="*/ 459564 h 466690"/>
                <a:gd name="connsiteX19" fmla="*/ 401921 w 488778"/>
                <a:gd name="connsiteY19" fmla="*/ 443855 h 466690"/>
                <a:gd name="connsiteX20" fmla="*/ 362066 w 488778"/>
                <a:gd name="connsiteY20" fmla="*/ 294255 h 466690"/>
                <a:gd name="connsiteX21" fmla="*/ 482212 w 488778"/>
                <a:gd name="connsiteY21" fmla="*/ 196655 h 466690"/>
                <a:gd name="connsiteX22" fmla="*/ 487885 w 488778"/>
                <a:gd name="connsiteY22" fmla="*/ 176945 h 4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778" h="466690">
                  <a:moveTo>
                    <a:pt x="487885" y="176945"/>
                  </a:moveTo>
                  <a:cubicBezTo>
                    <a:pt x="485557" y="169745"/>
                    <a:pt x="479157" y="164800"/>
                    <a:pt x="471594" y="164436"/>
                  </a:cubicBezTo>
                  <a:lnTo>
                    <a:pt x="317048" y="156073"/>
                  </a:lnTo>
                  <a:lnTo>
                    <a:pt x="261339" y="11636"/>
                  </a:lnTo>
                  <a:cubicBezTo>
                    <a:pt x="258648" y="4582"/>
                    <a:pt x="251957" y="0"/>
                    <a:pt x="244394" y="0"/>
                  </a:cubicBezTo>
                  <a:cubicBezTo>
                    <a:pt x="236830" y="0"/>
                    <a:pt x="230139" y="4582"/>
                    <a:pt x="227448" y="11636"/>
                  </a:cubicBezTo>
                  <a:lnTo>
                    <a:pt x="171739" y="156073"/>
                  </a:lnTo>
                  <a:lnTo>
                    <a:pt x="17194" y="164436"/>
                  </a:lnTo>
                  <a:cubicBezTo>
                    <a:pt x="9630" y="164873"/>
                    <a:pt x="3230" y="169745"/>
                    <a:pt x="903" y="176945"/>
                  </a:cubicBezTo>
                  <a:cubicBezTo>
                    <a:pt x="-1425" y="184145"/>
                    <a:pt x="830" y="191927"/>
                    <a:pt x="6721" y="196655"/>
                  </a:cubicBezTo>
                  <a:lnTo>
                    <a:pt x="126866" y="294255"/>
                  </a:lnTo>
                  <a:lnTo>
                    <a:pt x="87012" y="443855"/>
                  </a:lnTo>
                  <a:cubicBezTo>
                    <a:pt x="85557" y="449382"/>
                    <a:pt x="86721" y="455127"/>
                    <a:pt x="90139" y="459564"/>
                  </a:cubicBezTo>
                  <a:cubicBezTo>
                    <a:pt x="93557" y="464000"/>
                    <a:pt x="98939" y="466691"/>
                    <a:pt x="104612" y="466691"/>
                  </a:cubicBezTo>
                  <a:cubicBezTo>
                    <a:pt x="108103" y="466691"/>
                    <a:pt x="111521" y="465673"/>
                    <a:pt x="114503" y="463782"/>
                  </a:cubicBezTo>
                  <a:lnTo>
                    <a:pt x="244466" y="379709"/>
                  </a:lnTo>
                  <a:lnTo>
                    <a:pt x="374430" y="463782"/>
                  </a:lnTo>
                  <a:cubicBezTo>
                    <a:pt x="377412" y="465673"/>
                    <a:pt x="380830" y="466691"/>
                    <a:pt x="384321" y="466691"/>
                  </a:cubicBezTo>
                  <a:cubicBezTo>
                    <a:pt x="389921" y="466691"/>
                    <a:pt x="395303" y="464000"/>
                    <a:pt x="398794" y="459564"/>
                  </a:cubicBezTo>
                  <a:cubicBezTo>
                    <a:pt x="402285" y="455055"/>
                    <a:pt x="403375" y="449309"/>
                    <a:pt x="401921" y="443855"/>
                  </a:cubicBezTo>
                  <a:lnTo>
                    <a:pt x="362066" y="294255"/>
                  </a:lnTo>
                  <a:lnTo>
                    <a:pt x="482212" y="196655"/>
                  </a:lnTo>
                  <a:cubicBezTo>
                    <a:pt x="487885" y="191927"/>
                    <a:pt x="490212" y="184145"/>
                    <a:pt x="487885" y="176945"/>
                  </a:cubicBezTo>
                  <a:close/>
                </a:path>
              </a:pathLst>
            </a:custGeom>
            <a:solidFill>
              <a:srgbClr val="FFFFFF"/>
            </a:solidFill>
            <a:ln w="7216" cap="flat">
              <a:noFill/>
              <a:prstDash val="solid"/>
              <a:miter/>
            </a:ln>
          </p:spPr>
          <p:txBody>
            <a:bodyPr rtlCol="0" anchor="ctr"/>
            <a:lstStyle/>
            <a:p>
              <a:endParaRPr lang="de-DE" sz="1688"/>
            </a:p>
          </p:txBody>
        </p:sp>
        <p:sp>
          <p:nvSpPr>
            <p:cNvPr id="21" name="Freihandform: Form 20">
              <a:extLst>
                <a:ext uri="{FF2B5EF4-FFF2-40B4-BE49-F238E27FC236}">
                  <a16:creationId xmlns:a16="http://schemas.microsoft.com/office/drawing/2014/main" id="{693B4531-35A7-DDC0-D809-FA80369DB97E}"/>
                </a:ext>
              </a:extLst>
            </p:cNvPr>
            <p:cNvSpPr/>
            <p:nvPr/>
          </p:nvSpPr>
          <p:spPr bwMode="gray">
            <a:xfrm>
              <a:off x="5391192" y="3772905"/>
              <a:ext cx="498122" cy="474114"/>
            </a:xfrm>
            <a:custGeom>
              <a:avLst/>
              <a:gdLst>
                <a:gd name="connsiteX0" fmla="*/ 225949 w 459793"/>
                <a:gd name="connsiteY0" fmla="*/ 350345 h 437633"/>
                <a:gd name="connsiteX1" fmla="*/ 92058 w 459793"/>
                <a:gd name="connsiteY1" fmla="*/ 437036 h 437633"/>
                <a:gd name="connsiteX2" fmla="*/ 86604 w 459793"/>
                <a:gd name="connsiteY2" fmla="*/ 433036 h 437633"/>
                <a:gd name="connsiteX3" fmla="*/ 127622 w 459793"/>
                <a:gd name="connsiteY3" fmla="*/ 278927 h 437633"/>
                <a:gd name="connsiteX4" fmla="*/ 125149 w 459793"/>
                <a:gd name="connsiteY4" fmla="*/ 271436 h 437633"/>
                <a:gd name="connsiteX5" fmla="*/ 1367 w 459793"/>
                <a:gd name="connsiteY5" fmla="*/ 170855 h 437633"/>
                <a:gd name="connsiteX6" fmla="*/ 3477 w 459793"/>
                <a:gd name="connsiteY6" fmla="*/ 164382 h 437633"/>
                <a:gd name="connsiteX7" fmla="*/ 162749 w 459793"/>
                <a:gd name="connsiteY7" fmla="*/ 155800 h 437633"/>
                <a:gd name="connsiteX8" fmla="*/ 169149 w 459793"/>
                <a:gd name="connsiteY8" fmla="*/ 151145 h 437633"/>
                <a:gd name="connsiteX9" fmla="*/ 226531 w 459793"/>
                <a:gd name="connsiteY9" fmla="*/ 2345 h 437633"/>
                <a:gd name="connsiteX10" fmla="*/ 233295 w 459793"/>
                <a:gd name="connsiteY10" fmla="*/ 2345 h 437633"/>
                <a:gd name="connsiteX11" fmla="*/ 290677 w 459793"/>
                <a:gd name="connsiteY11" fmla="*/ 151145 h 437633"/>
                <a:gd name="connsiteX12" fmla="*/ 297077 w 459793"/>
                <a:gd name="connsiteY12" fmla="*/ 155800 h 437633"/>
                <a:gd name="connsiteX13" fmla="*/ 456349 w 459793"/>
                <a:gd name="connsiteY13" fmla="*/ 164382 h 437633"/>
                <a:gd name="connsiteX14" fmla="*/ 458458 w 459793"/>
                <a:gd name="connsiteY14" fmla="*/ 170855 h 437633"/>
                <a:gd name="connsiteX15" fmla="*/ 334604 w 459793"/>
                <a:gd name="connsiteY15" fmla="*/ 271436 h 437633"/>
                <a:gd name="connsiteX16" fmla="*/ 332131 w 459793"/>
                <a:gd name="connsiteY16" fmla="*/ 278927 h 437633"/>
                <a:gd name="connsiteX17" fmla="*/ 373149 w 459793"/>
                <a:gd name="connsiteY17" fmla="*/ 433036 h 437633"/>
                <a:gd name="connsiteX18" fmla="*/ 367695 w 459793"/>
                <a:gd name="connsiteY18" fmla="*/ 437036 h 437633"/>
                <a:gd name="connsiteX19" fmla="*/ 233877 w 459793"/>
                <a:gd name="connsiteY19" fmla="*/ 350345 h 437633"/>
                <a:gd name="connsiteX20" fmla="*/ 225949 w 459793"/>
                <a:gd name="connsiteY20" fmla="*/ 350345 h 43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793" h="437633">
                  <a:moveTo>
                    <a:pt x="225949" y="350345"/>
                  </a:moveTo>
                  <a:lnTo>
                    <a:pt x="92058" y="437036"/>
                  </a:lnTo>
                  <a:cubicBezTo>
                    <a:pt x="89295" y="438855"/>
                    <a:pt x="85731" y="436236"/>
                    <a:pt x="86604" y="433036"/>
                  </a:cubicBezTo>
                  <a:lnTo>
                    <a:pt x="127622" y="278927"/>
                  </a:lnTo>
                  <a:cubicBezTo>
                    <a:pt x="128349" y="276164"/>
                    <a:pt x="127404" y="273182"/>
                    <a:pt x="125149" y="271436"/>
                  </a:cubicBezTo>
                  <a:lnTo>
                    <a:pt x="1367" y="170855"/>
                  </a:lnTo>
                  <a:cubicBezTo>
                    <a:pt x="-1251" y="168745"/>
                    <a:pt x="131" y="164600"/>
                    <a:pt x="3477" y="164382"/>
                  </a:cubicBezTo>
                  <a:lnTo>
                    <a:pt x="162749" y="155800"/>
                  </a:lnTo>
                  <a:cubicBezTo>
                    <a:pt x="165586" y="155655"/>
                    <a:pt x="168131" y="153836"/>
                    <a:pt x="169149" y="151145"/>
                  </a:cubicBezTo>
                  <a:lnTo>
                    <a:pt x="226531" y="2345"/>
                  </a:lnTo>
                  <a:cubicBezTo>
                    <a:pt x="227695" y="-782"/>
                    <a:pt x="232131" y="-782"/>
                    <a:pt x="233295" y="2345"/>
                  </a:cubicBezTo>
                  <a:lnTo>
                    <a:pt x="290677" y="151145"/>
                  </a:lnTo>
                  <a:cubicBezTo>
                    <a:pt x="291695" y="153836"/>
                    <a:pt x="294240" y="155655"/>
                    <a:pt x="297077" y="155800"/>
                  </a:cubicBezTo>
                  <a:lnTo>
                    <a:pt x="456349" y="164382"/>
                  </a:lnTo>
                  <a:cubicBezTo>
                    <a:pt x="459695" y="164527"/>
                    <a:pt x="461004" y="168745"/>
                    <a:pt x="458458" y="170855"/>
                  </a:cubicBezTo>
                  <a:lnTo>
                    <a:pt x="334604" y="271436"/>
                  </a:lnTo>
                  <a:cubicBezTo>
                    <a:pt x="332349" y="273255"/>
                    <a:pt x="331404" y="276164"/>
                    <a:pt x="332131" y="278927"/>
                  </a:cubicBezTo>
                  <a:lnTo>
                    <a:pt x="373149" y="433036"/>
                  </a:lnTo>
                  <a:cubicBezTo>
                    <a:pt x="374022" y="436236"/>
                    <a:pt x="370458" y="438855"/>
                    <a:pt x="367695" y="437036"/>
                  </a:cubicBezTo>
                  <a:lnTo>
                    <a:pt x="233877" y="350345"/>
                  </a:lnTo>
                  <a:cubicBezTo>
                    <a:pt x="231477" y="348818"/>
                    <a:pt x="228349" y="348818"/>
                    <a:pt x="225949" y="350345"/>
                  </a:cubicBezTo>
                  <a:close/>
                </a:path>
              </a:pathLst>
            </a:custGeom>
            <a:solidFill>
              <a:srgbClr val="90D033"/>
            </a:solidFill>
            <a:ln w="7216" cap="flat">
              <a:noFill/>
              <a:prstDash val="solid"/>
              <a:miter/>
            </a:ln>
          </p:spPr>
          <p:txBody>
            <a:bodyPr rtlCol="0" anchor="ctr"/>
            <a:lstStyle/>
            <a:p>
              <a:endParaRPr lang="de-DE" sz="1688"/>
            </a:p>
          </p:txBody>
        </p:sp>
      </p:grpSp>
      <p:grpSp>
        <p:nvGrpSpPr>
          <p:cNvPr id="26" name="Gruppieren 25">
            <a:extLst>
              <a:ext uri="{FF2B5EF4-FFF2-40B4-BE49-F238E27FC236}">
                <a16:creationId xmlns:a16="http://schemas.microsoft.com/office/drawing/2014/main" id="{3A2C969D-C0A6-00A1-8EEB-3988994A4F6C}"/>
              </a:ext>
              <a:ext uri="{C183D7F6-B498-43B3-948B-1728B52AA6E4}">
                <adec:decorative xmlns:adec="http://schemas.microsoft.com/office/drawing/2017/decorative" val="1"/>
              </a:ext>
            </a:extLst>
          </p:cNvPr>
          <p:cNvGrpSpPr>
            <a:grpSpLocks noChangeAspect="1"/>
          </p:cNvGrpSpPr>
          <p:nvPr/>
        </p:nvGrpSpPr>
        <p:grpSpPr>
          <a:xfrm>
            <a:off x="10107479" y="4175791"/>
            <a:ext cx="183300" cy="175017"/>
            <a:chOff x="5375540" y="3757167"/>
            <a:chExt cx="529522" cy="505592"/>
          </a:xfrm>
        </p:grpSpPr>
        <p:sp>
          <p:nvSpPr>
            <p:cNvPr id="27" name="Freihandform: Form 26">
              <a:extLst>
                <a:ext uri="{FF2B5EF4-FFF2-40B4-BE49-F238E27FC236}">
                  <a16:creationId xmlns:a16="http://schemas.microsoft.com/office/drawing/2014/main" id="{D03CAD43-4D15-1CD8-C0EA-FE99735D41E9}"/>
                </a:ext>
              </a:extLst>
            </p:cNvPr>
            <p:cNvSpPr/>
            <p:nvPr/>
          </p:nvSpPr>
          <p:spPr bwMode="gray">
            <a:xfrm>
              <a:off x="5375540" y="3757167"/>
              <a:ext cx="529522" cy="505592"/>
            </a:xfrm>
            <a:custGeom>
              <a:avLst/>
              <a:gdLst>
                <a:gd name="connsiteX0" fmla="*/ 487885 w 488778"/>
                <a:gd name="connsiteY0" fmla="*/ 176945 h 466690"/>
                <a:gd name="connsiteX1" fmla="*/ 471594 w 488778"/>
                <a:gd name="connsiteY1" fmla="*/ 164436 h 466690"/>
                <a:gd name="connsiteX2" fmla="*/ 317048 w 488778"/>
                <a:gd name="connsiteY2" fmla="*/ 156073 h 466690"/>
                <a:gd name="connsiteX3" fmla="*/ 261339 w 488778"/>
                <a:gd name="connsiteY3" fmla="*/ 11636 h 466690"/>
                <a:gd name="connsiteX4" fmla="*/ 244394 w 488778"/>
                <a:gd name="connsiteY4" fmla="*/ 0 h 466690"/>
                <a:gd name="connsiteX5" fmla="*/ 227448 w 488778"/>
                <a:gd name="connsiteY5" fmla="*/ 11636 h 466690"/>
                <a:gd name="connsiteX6" fmla="*/ 171739 w 488778"/>
                <a:gd name="connsiteY6" fmla="*/ 156073 h 466690"/>
                <a:gd name="connsiteX7" fmla="*/ 17194 w 488778"/>
                <a:gd name="connsiteY7" fmla="*/ 164436 h 466690"/>
                <a:gd name="connsiteX8" fmla="*/ 903 w 488778"/>
                <a:gd name="connsiteY8" fmla="*/ 176945 h 466690"/>
                <a:gd name="connsiteX9" fmla="*/ 6721 w 488778"/>
                <a:gd name="connsiteY9" fmla="*/ 196655 h 466690"/>
                <a:gd name="connsiteX10" fmla="*/ 126866 w 488778"/>
                <a:gd name="connsiteY10" fmla="*/ 294255 h 466690"/>
                <a:gd name="connsiteX11" fmla="*/ 87012 w 488778"/>
                <a:gd name="connsiteY11" fmla="*/ 443855 h 466690"/>
                <a:gd name="connsiteX12" fmla="*/ 90139 w 488778"/>
                <a:gd name="connsiteY12" fmla="*/ 459564 h 466690"/>
                <a:gd name="connsiteX13" fmla="*/ 104612 w 488778"/>
                <a:gd name="connsiteY13" fmla="*/ 466691 h 466690"/>
                <a:gd name="connsiteX14" fmla="*/ 114503 w 488778"/>
                <a:gd name="connsiteY14" fmla="*/ 463782 h 466690"/>
                <a:gd name="connsiteX15" fmla="*/ 244466 w 488778"/>
                <a:gd name="connsiteY15" fmla="*/ 379709 h 466690"/>
                <a:gd name="connsiteX16" fmla="*/ 374430 w 488778"/>
                <a:gd name="connsiteY16" fmla="*/ 463782 h 466690"/>
                <a:gd name="connsiteX17" fmla="*/ 384321 w 488778"/>
                <a:gd name="connsiteY17" fmla="*/ 466691 h 466690"/>
                <a:gd name="connsiteX18" fmla="*/ 398794 w 488778"/>
                <a:gd name="connsiteY18" fmla="*/ 459564 h 466690"/>
                <a:gd name="connsiteX19" fmla="*/ 401921 w 488778"/>
                <a:gd name="connsiteY19" fmla="*/ 443855 h 466690"/>
                <a:gd name="connsiteX20" fmla="*/ 362066 w 488778"/>
                <a:gd name="connsiteY20" fmla="*/ 294255 h 466690"/>
                <a:gd name="connsiteX21" fmla="*/ 482212 w 488778"/>
                <a:gd name="connsiteY21" fmla="*/ 196655 h 466690"/>
                <a:gd name="connsiteX22" fmla="*/ 487885 w 488778"/>
                <a:gd name="connsiteY22" fmla="*/ 176945 h 4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778" h="466690">
                  <a:moveTo>
                    <a:pt x="487885" y="176945"/>
                  </a:moveTo>
                  <a:cubicBezTo>
                    <a:pt x="485557" y="169745"/>
                    <a:pt x="479157" y="164800"/>
                    <a:pt x="471594" y="164436"/>
                  </a:cubicBezTo>
                  <a:lnTo>
                    <a:pt x="317048" y="156073"/>
                  </a:lnTo>
                  <a:lnTo>
                    <a:pt x="261339" y="11636"/>
                  </a:lnTo>
                  <a:cubicBezTo>
                    <a:pt x="258648" y="4582"/>
                    <a:pt x="251957" y="0"/>
                    <a:pt x="244394" y="0"/>
                  </a:cubicBezTo>
                  <a:cubicBezTo>
                    <a:pt x="236830" y="0"/>
                    <a:pt x="230139" y="4582"/>
                    <a:pt x="227448" y="11636"/>
                  </a:cubicBezTo>
                  <a:lnTo>
                    <a:pt x="171739" y="156073"/>
                  </a:lnTo>
                  <a:lnTo>
                    <a:pt x="17194" y="164436"/>
                  </a:lnTo>
                  <a:cubicBezTo>
                    <a:pt x="9630" y="164873"/>
                    <a:pt x="3230" y="169745"/>
                    <a:pt x="903" y="176945"/>
                  </a:cubicBezTo>
                  <a:cubicBezTo>
                    <a:pt x="-1425" y="184145"/>
                    <a:pt x="830" y="191927"/>
                    <a:pt x="6721" y="196655"/>
                  </a:cubicBezTo>
                  <a:lnTo>
                    <a:pt x="126866" y="294255"/>
                  </a:lnTo>
                  <a:lnTo>
                    <a:pt x="87012" y="443855"/>
                  </a:lnTo>
                  <a:cubicBezTo>
                    <a:pt x="85557" y="449382"/>
                    <a:pt x="86721" y="455127"/>
                    <a:pt x="90139" y="459564"/>
                  </a:cubicBezTo>
                  <a:cubicBezTo>
                    <a:pt x="93557" y="464000"/>
                    <a:pt x="98939" y="466691"/>
                    <a:pt x="104612" y="466691"/>
                  </a:cubicBezTo>
                  <a:cubicBezTo>
                    <a:pt x="108103" y="466691"/>
                    <a:pt x="111521" y="465673"/>
                    <a:pt x="114503" y="463782"/>
                  </a:cubicBezTo>
                  <a:lnTo>
                    <a:pt x="244466" y="379709"/>
                  </a:lnTo>
                  <a:lnTo>
                    <a:pt x="374430" y="463782"/>
                  </a:lnTo>
                  <a:cubicBezTo>
                    <a:pt x="377412" y="465673"/>
                    <a:pt x="380830" y="466691"/>
                    <a:pt x="384321" y="466691"/>
                  </a:cubicBezTo>
                  <a:cubicBezTo>
                    <a:pt x="389921" y="466691"/>
                    <a:pt x="395303" y="464000"/>
                    <a:pt x="398794" y="459564"/>
                  </a:cubicBezTo>
                  <a:cubicBezTo>
                    <a:pt x="402285" y="455055"/>
                    <a:pt x="403375" y="449309"/>
                    <a:pt x="401921" y="443855"/>
                  </a:cubicBezTo>
                  <a:lnTo>
                    <a:pt x="362066" y="294255"/>
                  </a:lnTo>
                  <a:lnTo>
                    <a:pt x="482212" y="196655"/>
                  </a:lnTo>
                  <a:cubicBezTo>
                    <a:pt x="487885" y="191927"/>
                    <a:pt x="490212" y="184145"/>
                    <a:pt x="487885" y="176945"/>
                  </a:cubicBezTo>
                  <a:close/>
                </a:path>
              </a:pathLst>
            </a:custGeom>
            <a:solidFill>
              <a:srgbClr val="FFFFFF"/>
            </a:solidFill>
            <a:ln w="7216" cap="flat">
              <a:noFill/>
              <a:prstDash val="solid"/>
              <a:miter/>
            </a:ln>
          </p:spPr>
          <p:txBody>
            <a:bodyPr rtlCol="0" anchor="ctr"/>
            <a:lstStyle/>
            <a:p>
              <a:endParaRPr lang="de-DE" sz="1688"/>
            </a:p>
          </p:txBody>
        </p:sp>
        <p:sp>
          <p:nvSpPr>
            <p:cNvPr id="28" name="Freihandform: Form 27">
              <a:extLst>
                <a:ext uri="{FF2B5EF4-FFF2-40B4-BE49-F238E27FC236}">
                  <a16:creationId xmlns:a16="http://schemas.microsoft.com/office/drawing/2014/main" id="{9F3D05BD-7E0E-FE6F-BAA8-9A0A708C76F7}"/>
                </a:ext>
              </a:extLst>
            </p:cNvPr>
            <p:cNvSpPr/>
            <p:nvPr/>
          </p:nvSpPr>
          <p:spPr bwMode="gray">
            <a:xfrm>
              <a:off x="5391192" y="3772905"/>
              <a:ext cx="498122" cy="474114"/>
            </a:xfrm>
            <a:custGeom>
              <a:avLst/>
              <a:gdLst>
                <a:gd name="connsiteX0" fmla="*/ 225949 w 459793"/>
                <a:gd name="connsiteY0" fmla="*/ 350345 h 437633"/>
                <a:gd name="connsiteX1" fmla="*/ 92058 w 459793"/>
                <a:gd name="connsiteY1" fmla="*/ 437036 h 437633"/>
                <a:gd name="connsiteX2" fmla="*/ 86604 w 459793"/>
                <a:gd name="connsiteY2" fmla="*/ 433036 h 437633"/>
                <a:gd name="connsiteX3" fmla="*/ 127622 w 459793"/>
                <a:gd name="connsiteY3" fmla="*/ 278927 h 437633"/>
                <a:gd name="connsiteX4" fmla="*/ 125149 w 459793"/>
                <a:gd name="connsiteY4" fmla="*/ 271436 h 437633"/>
                <a:gd name="connsiteX5" fmla="*/ 1367 w 459793"/>
                <a:gd name="connsiteY5" fmla="*/ 170855 h 437633"/>
                <a:gd name="connsiteX6" fmla="*/ 3477 w 459793"/>
                <a:gd name="connsiteY6" fmla="*/ 164382 h 437633"/>
                <a:gd name="connsiteX7" fmla="*/ 162749 w 459793"/>
                <a:gd name="connsiteY7" fmla="*/ 155800 h 437633"/>
                <a:gd name="connsiteX8" fmla="*/ 169149 w 459793"/>
                <a:gd name="connsiteY8" fmla="*/ 151145 h 437633"/>
                <a:gd name="connsiteX9" fmla="*/ 226531 w 459793"/>
                <a:gd name="connsiteY9" fmla="*/ 2345 h 437633"/>
                <a:gd name="connsiteX10" fmla="*/ 233295 w 459793"/>
                <a:gd name="connsiteY10" fmla="*/ 2345 h 437633"/>
                <a:gd name="connsiteX11" fmla="*/ 290677 w 459793"/>
                <a:gd name="connsiteY11" fmla="*/ 151145 h 437633"/>
                <a:gd name="connsiteX12" fmla="*/ 297077 w 459793"/>
                <a:gd name="connsiteY12" fmla="*/ 155800 h 437633"/>
                <a:gd name="connsiteX13" fmla="*/ 456349 w 459793"/>
                <a:gd name="connsiteY13" fmla="*/ 164382 h 437633"/>
                <a:gd name="connsiteX14" fmla="*/ 458458 w 459793"/>
                <a:gd name="connsiteY14" fmla="*/ 170855 h 437633"/>
                <a:gd name="connsiteX15" fmla="*/ 334604 w 459793"/>
                <a:gd name="connsiteY15" fmla="*/ 271436 h 437633"/>
                <a:gd name="connsiteX16" fmla="*/ 332131 w 459793"/>
                <a:gd name="connsiteY16" fmla="*/ 278927 h 437633"/>
                <a:gd name="connsiteX17" fmla="*/ 373149 w 459793"/>
                <a:gd name="connsiteY17" fmla="*/ 433036 h 437633"/>
                <a:gd name="connsiteX18" fmla="*/ 367695 w 459793"/>
                <a:gd name="connsiteY18" fmla="*/ 437036 h 437633"/>
                <a:gd name="connsiteX19" fmla="*/ 233877 w 459793"/>
                <a:gd name="connsiteY19" fmla="*/ 350345 h 437633"/>
                <a:gd name="connsiteX20" fmla="*/ 225949 w 459793"/>
                <a:gd name="connsiteY20" fmla="*/ 350345 h 43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793" h="437633">
                  <a:moveTo>
                    <a:pt x="225949" y="350345"/>
                  </a:moveTo>
                  <a:lnTo>
                    <a:pt x="92058" y="437036"/>
                  </a:lnTo>
                  <a:cubicBezTo>
                    <a:pt x="89295" y="438855"/>
                    <a:pt x="85731" y="436236"/>
                    <a:pt x="86604" y="433036"/>
                  </a:cubicBezTo>
                  <a:lnTo>
                    <a:pt x="127622" y="278927"/>
                  </a:lnTo>
                  <a:cubicBezTo>
                    <a:pt x="128349" y="276164"/>
                    <a:pt x="127404" y="273182"/>
                    <a:pt x="125149" y="271436"/>
                  </a:cubicBezTo>
                  <a:lnTo>
                    <a:pt x="1367" y="170855"/>
                  </a:lnTo>
                  <a:cubicBezTo>
                    <a:pt x="-1251" y="168745"/>
                    <a:pt x="131" y="164600"/>
                    <a:pt x="3477" y="164382"/>
                  </a:cubicBezTo>
                  <a:lnTo>
                    <a:pt x="162749" y="155800"/>
                  </a:lnTo>
                  <a:cubicBezTo>
                    <a:pt x="165586" y="155655"/>
                    <a:pt x="168131" y="153836"/>
                    <a:pt x="169149" y="151145"/>
                  </a:cubicBezTo>
                  <a:lnTo>
                    <a:pt x="226531" y="2345"/>
                  </a:lnTo>
                  <a:cubicBezTo>
                    <a:pt x="227695" y="-782"/>
                    <a:pt x="232131" y="-782"/>
                    <a:pt x="233295" y="2345"/>
                  </a:cubicBezTo>
                  <a:lnTo>
                    <a:pt x="290677" y="151145"/>
                  </a:lnTo>
                  <a:cubicBezTo>
                    <a:pt x="291695" y="153836"/>
                    <a:pt x="294240" y="155655"/>
                    <a:pt x="297077" y="155800"/>
                  </a:cubicBezTo>
                  <a:lnTo>
                    <a:pt x="456349" y="164382"/>
                  </a:lnTo>
                  <a:cubicBezTo>
                    <a:pt x="459695" y="164527"/>
                    <a:pt x="461004" y="168745"/>
                    <a:pt x="458458" y="170855"/>
                  </a:cubicBezTo>
                  <a:lnTo>
                    <a:pt x="334604" y="271436"/>
                  </a:lnTo>
                  <a:cubicBezTo>
                    <a:pt x="332349" y="273255"/>
                    <a:pt x="331404" y="276164"/>
                    <a:pt x="332131" y="278927"/>
                  </a:cubicBezTo>
                  <a:lnTo>
                    <a:pt x="373149" y="433036"/>
                  </a:lnTo>
                  <a:cubicBezTo>
                    <a:pt x="374022" y="436236"/>
                    <a:pt x="370458" y="438855"/>
                    <a:pt x="367695" y="437036"/>
                  </a:cubicBezTo>
                  <a:lnTo>
                    <a:pt x="233877" y="350345"/>
                  </a:lnTo>
                  <a:cubicBezTo>
                    <a:pt x="231477" y="348818"/>
                    <a:pt x="228349" y="348818"/>
                    <a:pt x="225949" y="350345"/>
                  </a:cubicBezTo>
                  <a:close/>
                </a:path>
              </a:pathLst>
            </a:custGeom>
            <a:solidFill>
              <a:srgbClr val="90D033"/>
            </a:solidFill>
            <a:ln w="7216" cap="flat">
              <a:noFill/>
              <a:prstDash val="solid"/>
              <a:miter/>
            </a:ln>
          </p:spPr>
          <p:txBody>
            <a:bodyPr rtlCol="0" anchor="ctr"/>
            <a:lstStyle/>
            <a:p>
              <a:endParaRPr lang="de-DE" sz="1688"/>
            </a:p>
          </p:txBody>
        </p:sp>
      </p:grpSp>
      <p:grpSp>
        <p:nvGrpSpPr>
          <p:cNvPr id="29" name="Gruppieren 28">
            <a:extLst>
              <a:ext uri="{FF2B5EF4-FFF2-40B4-BE49-F238E27FC236}">
                <a16:creationId xmlns:a16="http://schemas.microsoft.com/office/drawing/2014/main" id="{CC299926-4335-B63D-CBDB-FFE3E112FA34}"/>
              </a:ext>
              <a:ext uri="{C183D7F6-B498-43B3-948B-1728B52AA6E4}">
                <adec:decorative xmlns:adec="http://schemas.microsoft.com/office/drawing/2017/decorative" val="1"/>
              </a:ext>
            </a:extLst>
          </p:cNvPr>
          <p:cNvGrpSpPr>
            <a:grpSpLocks noChangeAspect="1"/>
          </p:cNvGrpSpPr>
          <p:nvPr/>
        </p:nvGrpSpPr>
        <p:grpSpPr>
          <a:xfrm>
            <a:off x="10368794" y="4175791"/>
            <a:ext cx="183300" cy="175017"/>
            <a:chOff x="5375540" y="3757167"/>
            <a:chExt cx="529522" cy="505592"/>
          </a:xfrm>
        </p:grpSpPr>
        <p:sp>
          <p:nvSpPr>
            <p:cNvPr id="30" name="Freihandform: Form 29">
              <a:extLst>
                <a:ext uri="{FF2B5EF4-FFF2-40B4-BE49-F238E27FC236}">
                  <a16:creationId xmlns:a16="http://schemas.microsoft.com/office/drawing/2014/main" id="{B9E1DB27-3863-B50A-BD43-B9BFF4C7F241}"/>
                </a:ext>
              </a:extLst>
            </p:cNvPr>
            <p:cNvSpPr/>
            <p:nvPr/>
          </p:nvSpPr>
          <p:spPr bwMode="gray">
            <a:xfrm>
              <a:off x="5375540" y="3757167"/>
              <a:ext cx="529522" cy="505592"/>
            </a:xfrm>
            <a:custGeom>
              <a:avLst/>
              <a:gdLst>
                <a:gd name="connsiteX0" fmla="*/ 487885 w 488778"/>
                <a:gd name="connsiteY0" fmla="*/ 176945 h 466690"/>
                <a:gd name="connsiteX1" fmla="*/ 471594 w 488778"/>
                <a:gd name="connsiteY1" fmla="*/ 164436 h 466690"/>
                <a:gd name="connsiteX2" fmla="*/ 317048 w 488778"/>
                <a:gd name="connsiteY2" fmla="*/ 156073 h 466690"/>
                <a:gd name="connsiteX3" fmla="*/ 261339 w 488778"/>
                <a:gd name="connsiteY3" fmla="*/ 11636 h 466690"/>
                <a:gd name="connsiteX4" fmla="*/ 244394 w 488778"/>
                <a:gd name="connsiteY4" fmla="*/ 0 h 466690"/>
                <a:gd name="connsiteX5" fmla="*/ 227448 w 488778"/>
                <a:gd name="connsiteY5" fmla="*/ 11636 h 466690"/>
                <a:gd name="connsiteX6" fmla="*/ 171739 w 488778"/>
                <a:gd name="connsiteY6" fmla="*/ 156073 h 466690"/>
                <a:gd name="connsiteX7" fmla="*/ 17194 w 488778"/>
                <a:gd name="connsiteY7" fmla="*/ 164436 h 466690"/>
                <a:gd name="connsiteX8" fmla="*/ 903 w 488778"/>
                <a:gd name="connsiteY8" fmla="*/ 176945 h 466690"/>
                <a:gd name="connsiteX9" fmla="*/ 6721 w 488778"/>
                <a:gd name="connsiteY9" fmla="*/ 196655 h 466690"/>
                <a:gd name="connsiteX10" fmla="*/ 126866 w 488778"/>
                <a:gd name="connsiteY10" fmla="*/ 294255 h 466690"/>
                <a:gd name="connsiteX11" fmla="*/ 87012 w 488778"/>
                <a:gd name="connsiteY11" fmla="*/ 443855 h 466690"/>
                <a:gd name="connsiteX12" fmla="*/ 90139 w 488778"/>
                <a:gd name="connsiteY12" fmla="*/ 459564 h 466690"/>
                <a:gd name="connsiteX13" fmla="*/ 104612 w 488778"/>
                <a:gd name="connsiteY13" fmla="*/ 466691 h 466690"/>
                <a:gd name="connsiteX14" fmla="*/ 114503 w 488778"/>
                <a:gd name="connsiteY14" fmla="*/ 463782 h 466690"/>
                <a:gd name="connsiteX15" fmla="*/ 244466 w 488778"/>
                <a:gd name="connsiteY15" fmla="*/ 379709 h 466690"/>
                <a:gd name="connsiteX16" fmla="*/ 374430 w 488778"/>
                <a:gd name="connsiteY16" fmla="*/ 463782 h 466690"/>
                <a:gd name="connsiteX17" fmla="*/ 384321 w 488778"/>
                <a:gd name="connsiteY17" fmla="*/ 466691 h 466690"/>
                <a:gd name="connsiteX18" fmla="*/ 398794 w 488778"/>
                <a:gd name="connsiteY18" fmla="*/ 459564 h 466690"/>
                <a:gd name="connsiteX19" fmla="*/ 401921 w 488778"/>
                <a:gd name="connsiteY19" fmla="*/ 443855 h 466690"/>
                <a:gd name="connsiteX20" fmla="*/ 362066 w 488778"/>
                <a:gd name="connsiteY20" fmla="*/ 294255 h 466690"/>
                <a:gd name="connsiteX21" fmla="*/ 482212 w 488778"/>
                <a:gd name="connsiteY21" fmla="*/ 196655 h 466690"/>
                <a:gd name="connsiteX22" fmla="*/ 487885 w 488778"/>
                <a:gd name="connsiteY22" fmla="*/ 176945 h 4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778" h="466690">
                  <a:moveTo>
                    <a:pt x="487885" y="176945"/>
                  </a:moveTo>
                  <a:cubicBezTo>
                    <a:pt x="485557" y="169745"/>
                    <a:pt x="479157" y="164800"/>
                    <a:pt x="471594" y="164436"/>
                  </a:cubicBezTo>
                  <a:lnTo>
                    <a:pt x="317048" y="156073"/>
                  </a:lnTo>
                  <a:lnTo>
                    <a:pt x="261339" y="11636"/>
                  </a:lnTo>
                  <a:cubicBezTo>
                    <a:pt x="258648" y="4582"/>
                    <a:pt x="251957" y="0"/>
                    <a:pt x="244394" y="0"/>
                  </a:cubicBezTo>
                  <a:cubicBezTo>
                    <a:pt x="236830" y="0"/>
                    <a:pt x="230139" y="4582"/>
                    <a:pt x="227448" y="11636"/>
                  </a:cubicBezTo>
                  <a:lnTo>
                    <a:pt x="171739" y="156073"/>
                  </a:lnTo>
                  <a:lnTo>
                    <a:pt x="17194" y="164436"/>
                  </a:lnTo>
                  <a:cubicBezTo>
                    <a:pt x="9630" y="164873"/>
                    <a:pt x="3230" y="169745"/>
                    <a:pt x="903" y="176945"/>
                  </a:cubicBezTo>
                  <a:cubicBezTo>
                    <a:pt x="-1425" y="184145"/>
                    <a:pt x="830" y="191927"/>
                    <a:pt x="6721" y="196655"/>
                  </a:cubicBezTo>
                  <a:lnTo>
                    <a:pt x="126866" y="294255"/>
                  </a:lnTo>
                  <a:lnTo>
                    <a:pt x="87012" y="443855"/>
                  </a:lnTo>
                  <a:cubicBezTo>
                    <a:pt x="85557" y="449382"/>
                    <a:pt x="86721" y="455127"/>
                    <a:pt x="90139" y="459564"/>
                  </a:cubicBezTo>
                  <a:cubicBezTo>
                    <a:pt x="93557" y="464000"/>
                    <a:pt x="98939" y="466691"/>
                    <a:pt x="104612" y="466691"/>
                  </a:cubicBezTo>
                  <a:cubicBezTo>
                    <a:pt x="108103" y="466691"/>
                    <a:pt x="111521" y="465673"/>
                    <a:pt x="114503" y="463782"/>
                  </a:cubicBezTo>
                  <a:lnTo>
                    <a:pt x="244466" y="379709"/>
                  </a:lnTo>
                  <a:lnTo>
                    <a:pt x="374430" y="463782"/>
                  </a:lnTo>
                  <a:cubicBezTo>
                    <a:pt x="377412" y="465673"/>
                    <a:pt x="380830" y="466691"/>
                    <a:pt x="384321" y="466691"/>
                  </a:cubicBezTo>
                  <a:cubicBezTo>
                    <a:pt x="389921" y="466691"/>
                    <a:pt x="395303" y="464000"/>
                    <a:pt x="398794" y="459564"/>
                  </a:cubicBezTo>
                  <a:cubicBezTo>
                    <a:pt x="402285" y="455055"/>
                    <a:pt x="403375" y="449309"/>
                    <a:pt x="401921" y="443855"/>
                  </a:cubicBezTo>
                  <a:lnTo>
                    <a:pt x="362066" y="294255"/>
                  </a:lnTo>
                  <a:lnTo>
                    <a:pt x="482212" y="196655"/>
                  </a:lnTo>
                  <a:cubicBezTo>
                    <a:pt x="487885" y="191927"/>
                    <a:pt x="490212" y="184145"/>
                    <a:pt x="487885" y="176945"/>
                  </a:cubicBezTo>
                  <a:close/>
                </a:path>
              </a:pathLst>
            </a:custGeom>
            <a:solidFill>
              <a:srgbClr val="FFFFFF"/>
            </a:solidFill>
            <a:ln w="7216" cap="flat">
              <a:noFill/>
              <a:prstDash val="solid"/>
              <a:miter/>
            </a:ln>
          </p:spPr>
          <p:txBody>
            <a:bodyPr rtlCol="0" anchor="ctr"/>
            <a:lstStyle/>
            <a:p>
              <a:endParaRPr lang="de-DE" sz="1688"/>
            </a:p>
          </p:txBody>
        </p:sp>
        <p:sp>
          <p:nvSpPr>
            <p:cNvPr id="31" name="Freihandform: Form 30">
              <a:extLst>
                <a:ext uri="{FF2B5EF4-FFF2-40B4-BE49-F238E27FC236}">
                  <a16:creationId xmlns:a16="http://schemas.microsoft.com/office/drawing/2014/main" id="{4636C22C-4505-3BAE-4C27-C40A6663CD71}"/>
                </a:ext>
              </a:extLst>
            </p:cNvPr>
            <p:cNvSpPr/>
            <p:nvPr/>
          </p:nvSpPr>
          <p:spPr bwMode="gray">
            <a:xfrm>
              <a:off x="5391192" y="3772905"/>
              <a:ext cx="498122" cy="474114"/>
            </a:xfrm>
            <a:custGeom>
              <a:avLst/>
              <a:gdLst>
                <a:gd name="connsiteX0" fmla="*/ 225949 w 459793"/>
                <a:gd name="connsiteY0" fmla="*/ 350345 h 437633"/>
                <a:gd name="connsiteX1" fmla="*/ 92058 w 459793"/>
                <a:gd name="connsiteY1" fmla="*/ 437036 h 437633"/>
                <a:gd name="connsiteX2" fmla="*/ 86604 w 459793"/>
                <a:gd name="connsiteY2" fmla="*/ 433036 h 437633"/>
                <a:gd name="connsiteX3" fmla="*/ 127622 w 459793"/>
                <a:gd name="connsiteY3" fmla="*/ 278927 h 437633"/>
                <a:gd name="connsiteX4" fmla="*/ 125149 w 459793"/>
                <a:gd name="connsiteY4" fmla="*/ 271436 h 437633"/>
                <a:gd name="connsiteX5" fmla="*/ 1367 w 459793"/>
                <a:gd name="connsiteY5" fmla="*/ 170855 h 437633"/>
                <a:gd name="connsiteX6" fmla="*/ 3477 w 459793"/>
                <a:gd name="connsiteY6" fmla="*/ 164382 h 437633"/>
                <a:gd name="connsiteX7" fmla="*/ 162749 w 459793"/>
                <a:gd name="connsiteY7" fmla="*/ 155800 h 437633"/>
                <a:gd name="connsiteX8" fmla="*/ 169149 w 459793"/>
                <a:gd name="connsiteY8" fmla="*/ 151145 h 437633"/>
                <a:gd name="connsiteX9" fmla="*/ 226531 w 459793"/>
                <a:gd name="connsiteY9" fmla="*/ 2345 h 437633"/>
                <a:gd name="connsiteX10" fmla="*/ 233295 w 459793"/>
                <a:gd name="connsiteY10" fmla="*/ 2345 h 437633"/>
                <a:gd name="connsiteX11" fmla="*/ 290677 w 459793"/>
                <a:gd name="connsiteY11" fmla="*/ 151145 h 437633"/>
                <a:gd name="connsiteX12" fmla="*/ 297077 w 459793"/>
                <a:gd name="connsiteY12" fmla="*/ 155800 h 437633"/>
                <a:gd name="connsiteX13" fmla="*/ 456349 w 459793"/>
                <a:gd name="connsiteY13" fmla="*/ 164382 h 437633"/>
                <a:gd name="connsiteX14" fmla="*/ 458458 w 459793"/>
                <a:gd name="connsiteY14" fmla="*/ 170855 h 437633"/>
                <a:gd name="connsiteX15" fmla="*/ 334604 w 459793"/>
                <a:gd name="connsiteY15" fmla="*/ 271436 h 437633"/>
                <a:gd name="connsiteX16" fmla="*/ 332131 w 459793"/>
                <a:gd name="connsiteY16" fmla="*/ 278927 h 437633"/>
                <a:gd name="connsiteX17" fmla="*/ 373149 w 459793"/>
                <a:gd name="connsiteY17" fmla="*/ 433036 h 437633"/>
                <a:gd name="connsiteX18" fmla="*/ 367695 w 459793"/>
                <a:gd name="connsiteY18" fmla="*/ 437036 h 437633"/>
                <a:gd name="connsiteX19" fmla="*/ 233877 w 459793"/>
                <a:gd name="connsiteY19" fmla="*/ 350345 h 437633"/>
                <a:gd name="connsiteX20" fmla="*/ 225949 w 459793"/>
                <a:gd name="connsiteY20" fmla="*/ 350345 h 43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793" h="437633">
                  <a:moveTo>
                    <a:pt x="225949" y="350345"/>
                  </a:moveTo>
                  <a:lnTo>
                    <a:pt x="92058" y="437036"/>
                  </a:lnTo>
                  <a:cubicBezTo>
                    <a:pt x="89295" y="438855"/>
                    <a:pt x="85731" y="436236"/>
                    <a:pt x="86604" y="433036"/>
                  </a:cubicBezTo>
                  <a:lnTo>
                    <a:pt x="127622" y="278927"/>
                  </a:lnTo>
                  <a:cubicBezTo>
                    <a:pt x="128349" y="276164"/>
                    <a:pt x="127404" y="273182"/>
                    <a:pt x="125149" y="271436"/>
                  </a:cubicBezTo>
                  <a:lnTo>
                    <a:pt x="1367" y="170855"/>
                  </a:lnTo>
                  <a:cubicBezTo>
                    <a:pt x="-1251" y="168745"/>
                    <a:pt x="131" y="164600"/>
                    <a:pt x="3477" y="164382"/>
                  </a:cubicBezTo>
                  <a:lnTo>
                    <a:pt x="162749" y="155800"/>
                  </a:lnTo>
                  <a:cubicBezTo>
                    <a:pt x="165586" y="155655"/>
                    <a:pt x="168131" y="153836"/>
                    <a:pt x="169149" y="151145"/>
                  </a:cubicBezTo>
                  <a:lnTo>
                    <a:pt x="226531" y="2345"/>
                  </a:lnTo>
                  <a:cubicBezTo>
                    <a:pt x="227695" y="-782"/>
                    <a:pt x="232131" y="-782"/>
                    <a:pt x="233295" y="2345"/>
                  </a:cubicBezTo>
                  <a:lnTo>
                    <a:pt x="290677" y="151145"/>
                  </a:lnTo>
                  <a:cubicBezTo>
                    <a:pt x="291695" y="153836"/>
                    <a:pt x="294240" y="155655"/>
                    <a:pt x="297077" y="155800"/>
                  </a:cubicBezTo>
                  <a:lnTo>
                    <a:pt x="456349" y="164382"/>
                  </a:lnTo>
                  <a:cubicBezTo>
                    <a:pt x="459695" y="164527"/>
                    <a:pt x="461004" y="168745"/>
                    <a:pt x="458458" y="170855"/>
                  </a:cubicBezTo>
                  <a:lnTo>
                    <a:pt x="334604" y="271436"/>
                  </a:lnTo>
                  <a:cubicBezTo>
                    <a:pt x="332349" y="273255"/>
                    <a:pt x="331404" y="276164"/>
                    <a:pt x="332131" y="278927"/>
                  </a:cubicBezTo>
                  <a:lnTo>
                    <a:pt x="373149" y="433036"/>
                  </a:lnTo>
                  <a:cubicBezTo>
                    <a:pt x="374022" y="436236"/>
                    <a:pt x="370458" y="438855"/>
                    <a:pt x="367695" y="437036"/>
                  </a:cubicBezTo>
                  <a:lnTo>
                    <a:pt x="233877" y="350345"/>
                  </a:lnTo>
                  <a:cubicBezTo>
                    <a:pt x="231477" y="348818"/>
                    <a:pt x="228349" y="348818"/>
                    <a:pt x="225949" y="350345"/>
                  </a:cubicBezTo>
                  <a:close/>
                </a:path>
              </a:pathLst>
            </a:custGeom>
            <a:solidFill>
              <a:srgbClr val="90D033"/>
            </a:solidFill>
            <a:ln w="7216" cap="flat">
              <a:noFill/>
              <a:prstDash val="solid"/>
              <a:miter/>
            </a:ln>
          </p:spPr>
          <p:txBody>
            <a:bodyPr rtlCol="0" anchor="ctr"/>
            <a:lstStyle/>
            <a:p>
              <a:endParaRPr lang="de-DE" sz="1688"/>
            </a:p>
          </p:txBody>
        </p:sp>
      </p:grpSp>
      <p:grpSp>
        <p:nvGrpSpPr>
          <p:cNvPr id="32" name="Gruppieren 31">
            <a:extLst>
              <a:ext uri="{FF2B5EF4-FFF2-40B4-BE49-F238E27FC236}">
                <a16:creationId xmlns:a16="http://schemas.microsoft.com/office/drawing/2014/main" id="{FDA999B2-50CD-886E-AAC2-20C13463B4E7}"/>
              </a:ext>
              <a:ext uri="{C183D7F6-B498-43B3-948B-1728B52AA6E4}">
                <adec:decorative xmlns:adec="http://schemas.microsoft.com/office/drawing/2017/decorative" val="1"/>
              </a:ext>
            </a:extLst>
          </p:cNvPr>
          <p:cNvGrpSpPr>
            <a:grpSpLocks noChangeAspect="1"/>
          </p:cNvGrpSpPr>
          <p:nvPr/>
        </p:nvGrpSpPr>
        <p:grpSpPr>
          <a:xfrm>
            <a:off x="10655730" y="4175791"/>
            <a:ext cx="183300" cy="175017"/>
            <a:chOff x="5375540" y="3757167"/>
            <a:chExt cx="529522" cy="505592"/>
          </a:xfrm>
        </p:grpSpPr>
        <p:sp>
          <p:nvSpPr>
            <p:cNvPr id="33" name="Freihandform: Form 32">
              <a:extLst>
                <a:ext uri="{FF2B5EF4-FFF2-40B4-BE49-F238E27FC236}">
                  <a16:creationId xmlns:a16="http://schemas.microsoft.com/office/drawing/2014/main" id="{71AF1D3C-E596-46BB-C20F-526A1E08FE51}"/>
                </a:ext>
              </a:extLst>
            </p:cNvPr>
            <p:cNvSpPr/>
            <p:nvPr/>
          </p:nvSpPr>
          <p:spPr bwMode="gray">
            <a:xfrm>
              <a:off x="5375540" y="3757167"/>
              <a:ext cx="529522" cy="505592"/>
            </a:xfrm>
            <a:custGeom>
              <a:avLst/>
              <a:gdLst>
                <a:gd name="connsiteX0" fmla="*/ 487885 w 488778"/>
                <a:gd name="connsiteY0" fmla="*/ 176945 h 466690"/>
                <a:gd name="connsiteX1" fmla="*/ 471594 w 488778"/>
                <a:gd name="connsiteY1" fmla="*/ 164436 h 466690"/>
                <a:gd name="connsiteX2" fmla="*/ 317048 w 488778"/>
                <a:gd name="connsiteY2" fmla="*/ 156073 h 466690"/>
                <a:gd name="connsiteX3" fmla="*/ 261339 w 488778"/>
                <a:gd name="connsiteY3" fmla="*/ 11636 h 466690"/>
                <a:gd name="connsiteX4" fmla="*/ 244394 w 488778"/>
                <a:gd name="connsiteY4" fmla="*/ 0 h 466690"/>
                <a:gd name="connsiteX5" fmla="*/ 227448 w 488778"/>
                <a:gd name="connsiteY5" fmla="*/ 11636 h 466690"/>
                <a:gd name="connsiteX6" fmla="*/ 171739 w 488778"/>
                <a:gd name="connsiteY6" fmla="*/ 156073 h 466690"/>
                <a:gd name="connsiteX7" fmla="*/ 17194 w 488778"/>
                <a:gd name="connsiteY7" fmla="*/ 164436 h 466690"/>
                <a:gd name="connsiteX8" fmla="*/ 903 w 488778"/>
                <a:gd name="connsiteY8" fmla="*/ 176945 h 466690"/>
                <a:gd name="connsiteX9" fmla="*/ 6721 w 488778"/>
                <a:gd name="connsiteY9" fmla="*/ 196655 h 466690"/>
                <a:gd name="connsiteX10" fmla="*/ 126866 w 488778"/>
                <a:gd name="connsiteY10" fmla="*/ 294255 h 466690"/>
                <a:gd name="connsiteX11" fmla="*/ 87012 w 488778"/>
                <a:gd name="connsiteY11" fmla="*/ 443855 h 466690"/>
                <a:gd name="connsiteX12" fmla="*/ 90139 w 488778"/>
                <a:gd name="connsiteY12" fmla="*/ 459564 h 466690"/>
                <a:gd name="connsiteX13" fmla="*/ 104612 w 488778"/>
                <a:gd name="connsiteY13" fmla="*/ 466691 h 466690"/>
                <a:gd name="connsiteX14" fmla="*/ 114503 w 488778"/>
                <a:gd name="connsiteY14" fmla="*/ 463782 h 466690"/>
                <a:gd name="connsiteX15" fmla="*/ 244466 w 488778"/>
                <a:gd name="connsiteY15" fmla="*/ 379709 h 466690"/>
                <a:gd name="connsiteX16" fmla="*/ 374430 w 488778"/>
                <a:gd name="connsiteY16" fmla="*/ 463782 h 466690"/>
                <a:gd name="connsiteX17" fmla="*/ 384321 w 488778"/>
                <a:gd name="connsiteY17" fmla="*/ 466691 h 466690"/>
                <a:gd name="connsiteX18" fmla="*/ 398794 w 488778"/>
                <a:gd name="connsiteY18" fmla="*/ 459564 h 466690"/>
                <a:gd name="connsiteX19" fmla="*/ 401921 w 488778"/>
                <a:gd name="connsiteY19" fmla="*/ 443855 h 466690"/>
                <a:gd name="connsiteX20" fmla="*/ 362066 w 488778"/>
                <a:gd name="connsiteY20" fmla="*/ 294255 h 466690"/>
                <a:gd name="connsiteX21" fmla="*/ 482212 w 488778"/>
                <a:gd name="connsiteY21" fmla="*/ 196655 h 466690"/>
                <a:gd name="connsiteX22" fmla="*/ 487885 w 488778"/>
                <a:gd name="connsiteY22" fmla="*/ 176945 h 4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778" h="466690">
                  <a:moveTo>
                    <a:pt x="487885" y="176945"/>
                  </a:moveTo>
                  <a:cubicBezTo>
                    <a:pt x="485557" y="169745"/>
                    <a:pt x="479157" y="164800"/>
                    <a:pt x="471594" y="164436"/>
                  </a:cubicBezTo>
                  <a:lnTo>
                    <a:pt x="317048" y="156073"/>
                  </a:lnTo>
                  <a:lnTo>
                    <a:pt x="261339" y="11636"/>
                  </a:lnTo>
                  <a:cubicBezTo>
                    <a:pt x="258648" y="4582"/>
                    <a:pt x="251957" y="0"/>
                    <a:pt x="244394" y="0"/>
                  </a:cubicBezTo>
                  <a:cubicBezTo>
                    <a:pt x="236830" y="0"/>
                    <a:pt x="230139" y="4582"/>
                    <a:pt x="227448" y="11636"/>
                  </a:cubicBezTo>
                  <a:lnTo>
                    <a:pt x="171739" y="156073"/>
                  </a:lnTo>
                  <a:lnTo>
                    <a:pt x="17194" y="164436"/>
                  </a:lnTo>
                  <a:cubicBezTo>
                    <a:pt x="9630" y="164873"/>
                    <a:pt x="3230" y="169745"/>
                    <a:pt x="903" y="176945"/>
                  </a:cubicBezTo>
                  <a:cubicBezTo>
                    <a:pt x="-1425" y="184145"/>
                    <a:pt x="830" y="191927"/>
                    <a:pt x="6721" y="196655"/>
                  </a:cubicBezTo>
                  <a:lnTo>
                    <a:pt x="126866" y="294255"/>
                  </a:lnTo>
                  <a:lnTo>
                    <a:pt x="87012" y="443855"/>
                  </a:lnTo>
                  <a:cubicBezTo>
                    <a:pt x="85557" y="449382"/>
                    <a:pt x="86721" y="455127"/>
                    <a:pt x="90139" y="459564"/>
                  </a:cubicBezTo>
                  <a:cubicBezTo>
                    <a:pt x="93557" y="464000"/>
                    <a:pt x="98939" y="466691"/>
                    <a:pt x="104612" y="466691"/>
                  </a:cubicBezTo>
                  <a:cubicBezTo>
                    <a:pt x="108103" y="466691"/>
                    <a:pt x="111521" y="465673"/>
                    <a:pt x="114503" y="463782"/>
                  </a:cubicBezTo>
                  <a:lnTo>
                    <a:pt x="244466" y="379709"/>
                  </a:lnTo>
                  <a:lnTo>
                    <a:pt x="374430" y="463782"/>
                  </a:lnTo>
                  <a:cubicBezTo>
                    <a:pt x="377412" y="465673"/>
                    <a:pt x="380830" y="466691"/>
                    <a:pt x="384321" y="466691"/>
                  </a:cubicBezTo>
                  <a:cubicBezTo>
                    <a:pt x="389921" y="466691"/>
                    <a:pt x="395303" y="464000"/>
                    <a:pt x="398794" y="459564"/>
                  </a:cubicBezTo>
                  <a:cubicBezTo>
                    <a:pt x="402285" y="455055"/>
                    <a:pt x="403375" y="449309"/>
                    <a:pt x="401921" y="443855"/>
                  </a:cubicBezTo>
                  <a:lnTo>
                    <a:pt x="362066" y="294255"/>
                  </a:lnTo>
                  <a:lnTo>
                    <a:pt x="482212" y="196655"/>
                  </a:lnTo>
                  <a:cubicBezTo>
                    <a:pt x="487885" y="191927"/>
                    <a:pt x="490212" y="184145"/>
                    <a:pt x="487885" y="176945"/>
                  </a:cubicBezTo>
                  <a:close/>
                </a:path>
              </a:pathLst>
            </a:custGeom>
            <a:solidFill>
              <a:srgbClr val="FFFFFF"/>
            </a:solidFill>
            <a:ln w="7216" cap="flat">
              <a:noFill/>
              <a:prstDash val="solid"/>
              <a:miter/>
            </a:ln>
          </p:spPr>
          <p:txBody>
            <a:bodyPr rtlCol="0" anchor="ctr"/>
            <a:lstStyle/>
            <a:p>
              <a:endParaRPr lang="de-DE" sz="1688"/>
            </a:p>
          </p:txBody>
        </p:sp>
        <p:sp>
          <p:nvSpPr>
            <p:cNvPr id="34" name="Freihandform: Form 33">
              <a:extLst>
                <a:ext uri="{FF2B5EF4-FFF2-40B4-BE49-F238E27FC236}">
                  <a16:creationId xmlns:a16="http://schemas.microsoft.com/office/drawing/2014/main" id="{B2E1B0A2-9C07-1A52-E941-BF1BB9D82695}"/>
                </a:ext>
              </a:extLst>
            </p:cNvPr>
            <p:cNvSpPr/>
            <p:nvPr/>
          </p:nvSpPr>
          <p:spPr bwMode="gray">
            <a:xfrm>
              <a:off x="5391192" y="3772905"/>
              <a:ext cx="498122" cy="474114"/>
            </a:xfrm>
            <a:custGeom>
              <a:avLst/>
              <a:gdLst>
                <a:gd name="connsiteX0" fmla="*/ 225949 w 459793"/>
                <a:gd name="connsiteY0" fmla="*/ 350345 h 437633"/>
                <a:gd name="connsiteX1" fmla="*/ 92058 w 459793"/>
                <a:gd name="connsiteY1" fmla="*/ 437036 h 437633"/>
                <a:gd name="connsiteX2" fmla="*/ 86604 w 459793"/>
                <a:gd name="connsiteY2" fmla="*/ 433036 h 437633"/>
                <a:gd name="connsiteX3" fmla="*/ 127622 w 459793"/>
                <a:gd name="connsiteY3" fmla="*/ 278927 h 437633"/>
                <a:gd name="connsiteX4" fmla="*/ 125149 w 459793"/>
                <a:gd name="connsiteY4" fmla="*/ 271436 h 437633"/>
                <a:gd name="connsiteX5" fmla="*/ 1367 w 459793"/>
                <a:gd name="connsiteY5" fmla="*/ 170855 h 437633"/>
                <a:gd name="connsiteX6" fmla="*/ 3477 w 459793"/>
                <a:gd name="connsiteY6" fmla="*/ 164382 h 437633"/>
                <a:gd name="connsiteX7" fmla="*/ 162749 w 459793"/>
                <a:gd name="connsiteY7" fmla="*/ 155800 h 437633"/>
                <a:gd name="connsiteX8" fmla="*/ 169149 w 459793"/>
                <a:gd name="connsiteY8" fmla="*/ 151145 h 437633"/>
                <a:gd name="connsiteX9" fmla="*/ 226531 w 459793"/>
                <a:gd name="connsiteY9" fmla="*/ 2345 h 437633"/>
                <a:gd name="connsiteX10" fmla="*/ 233295 w 459793"/>
                <a:gd name="connsiteY10" fmla="*/ 2345 h 437633"/>
                <a:gd name="connsiteX11" fmla="*/ 290677 w 459793"/>
                <a:gd name="connsiteY11" fmla="*/ 151145 h 437633"/>
                <a:gd name="connsiteX12" fmla="*/ 297077 w 459793"/>
                <a:gd name="connsiteY12" fmla="*/ 155800 h 437633"/>
                <a:gd name="connsiteX13" fmla="*/ 456349 w 459793"/>
                <a:gd name="connsiteY13" fmla="*/ 164382 h 437633"/>
                <a:gd name="connsiteX14" fmla="*/ 458458 w 459793"/>
                <a:gd name="connsiteY14" fmla="*/ 170855 h 437633"/>
                <a:gd name="connsiteX15" fmla="*/ 334604 w 459793"/>
                <a:gd name="connsiteY15" fmla="*/ 271436 h 437633"/>
                <a:gd name="connsiteX16" fmla="*/ 332131 w 459793"/>
                <a:gd name="connsiteY16" fmla="*/ 278927 h 437633"/>
                <a:gd name="connsiteX17" fmla="*/ 373149 w 459793"/>
                <a:gd name="connsiteY17" fmla="*/ 433036 h 437633"/>
                <a:gd name="connsiteX18" fmla="*/ 367695 w 459793"/>
                <a:gd name="connsiteY18" fmla="*/ 437036 h 437633"/>
                <a:gd name="connsiteX19" fmla="*/ 233877 w 459793"/>
                <a:gd name="connsiteY19" fmla="*/ 350345 h 437633"/>
                <a:gd name="connsiteX20" fmla="*/ 225949 w 459793"/>
                <a:gd name="connsiteY20" fmla="*/ 350345 h 43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793" h="437633">
                  <a:moveTo>
                    <a:pt x="225949" y="350345"/>
                  </a:moveTo>
                  <a:lnTo>
                    <a:pt x="92058" y="437036"/>
                  </a:lnTo>
                  <a:cubicBezTo>
                    <a:pt x="89295" y="438855"/>
                    <a:pt x="85731" y="436236"/>
                    <a:pt x="86604" y="433036"/>
                  </a:cubicBezTo>
                  <a:lnTo>
                    <a:pt x="127622" y="278927"/>
                  </a:lnTo>
                  <a:cubicBezTo>
                    <a:pt x="128349" y="276164"/>
                    <a:pt x="127404" y="273182"/>
                    <a:pt x="125149" y="271436"/>
                  </a:cubicBezTo>
                  <a:lnTo>
                    <a:pt x="1367" y="170855"/>
                  </a:lnTo>
                  <a:cubicBezTo>
                    <a:pt x="-1251" y="168745"/>
                    <a:pt x="131" y="164600"/>
                    <a:pt x="3477" y="164382"/>
                  </a:cubicBezTo>
                  <a:lnTo>
                    <a:pt x="162749" y="155800"/>
                  </a:lnTo>
                  <a:cubicBezTo>
                    <a:pt x="165586" y="155655"/>
                    <a:pt x="168131" y="153836"/>
                    <a:pt x="169149" y="151145"/>
                  </a:cubicBezTo>
                  <a:lnTo>
                    <a:pt x="226531" y="2345"/>
                  </a:lnTo>
                  <a:cubicBezTo>
                    <a:pt x="227695" y="-782"/>
                    <a:pt x="232131" y="-782"/>
                    <a:pt x="233295" y="2345"/>
                  </a:cubicBezTo>
                  <a:lnTo>
                    <a:pt x="290677" y="151145"/>
                  </a:lnTo>
                  <a:cubicBezTo>
                    <a:pt x="291695" y="153836"/>
                    <a:pt x="294240" y="155655"/>
                    <a:pt x="297077" y="155800"/>
                  </a:cubicBezTo>
                  <a:lnTo>
                    <a:pt x="456349" y="164382"/>
                  </a:lnTo>
                  <a:cubicBezTo>
                    <a:pt x="459695" y="164527"/>
                    <a:pt x="461004" y="168745"/>
                    <a:pt x="458458" y="170855"/>
                  </a:cubicBezTo>
                  <a:lnTo>
                    <a:pt x="334604" y="271436"/>
                  </a:lnTo>
                  <a:cubicBezTo>
                    <a:pt x="332349" y="273255"/>
                    <a:pt x="331404" y="276164"/>
                    <a:pt x="332131" y="278927"/>
                  </a:cubicBezTo>
                  <a:lnTo>
                    <a:pt x="373149" y="433036"/>
                  </a:lnTo>
                  <a:cubicBezTo>
                    <a:pt x="374022" y="436236"/>
                    <a:pt x="370458" y="438855"/>
                    <a:pt x="367695" y="437036"/>
                  </a:cubicBezTo>
                  <a:lnTo>
                    <a:pt x="233877" y="350345"/>
                  </a:lnTo>
                  <a:cubicBezTo>
                    <a:pt x="231477" y="348818"/>
                    <a:pt x="228349" y="348818"/>
                    <a:pt x="225949" y="350345"/>
                  </a:cubicBezTo>
                  <a:close/>
                </a:path>
              </a:pathLst>
            </a:custGeom>
            <a:solidFill>
              <a:srgbClr val="90D033"/>
            </a:solidFill>
            <a:ln w="7216" cap="flat">
              <a:noFill/>
              <a:prstDash val="solid"/>
              <a:miter/>
            </a:ln>
          </p:spPr>
          <p:txBody>
            <a:bodyPr rtlCol="0" anchor="ctr"/>
            <a:lstStyle/>
            <a:p>
              <a:endParaRPr lang="de-DE" sz="1688"/>
            </a:p>
          </p:txBody>
        </p:sp>
      </p:grpSp>
      <p:grpSp>
        <p:nvGrpSpPr>
          <p:cNvPr id="35" name="Gruppieren 34">
            <a:extLst>
              <a:ext uri="{FF2B5EF4-FFF2-40B4-BE49-F238E27FC236}">
                <a16:creationId xmlns:a16="http://schemas.microsoft.com/office/drawing/2014/main" id="{6F16B650-9019-0DBF-724E-AB83EC8A6C92}"/>
              </a:ext>
              <a:ext uri="{C183D7F6-B498-43B3-948B-1728B52AA6E4}">
                <adec:decorative xmlns:adec="http://schemas.microsoft.com/office/drawing/2017/decorative" val="1"/>
              </a:ext>
            </a:extLst>
          </p:cNvPr>
          <p:cNvGrpSpPr>
            <a:grpSpLocks noChangeAspect="1"/>
          </p:cNvGrpSpPr>
          <p:nvPr/>
        </p:nvGrpSpPr>
        <p:grpSpPr>
          <a:xfrm>
            <a:off x="10940125" y="4175791"/>
            <a:ext cx="183300" cy="175017"/>
            <a:chOff x="5375540" y="3757167"/>
            <a:chExt cx="529522" cy="505592"/>
          </a:xfrm>
        </p:grpSpPr>
        <p:sp>
          <p:nvSpPr>
            <p:cNvPr id="36" name="Freihandform: Form 35">
              <a:extLst>
                <a:ext uri="{FF2B5EF4-FFF2-40B4-BE49-F238E27FC236}">
                  <a16:creationId xmlns:a16="http://schemas.microsoft.com/office/drawing/2014/main" id="{5EE3226F-875B-CA48-5CA5-178D877170CD}"/>
                </a:ext>
              </a:extLst>
            </p:cNvPr>
            <p:cNvSpPr/>
            <p:nvPr/>
          </p:nvSpPr>
          <p:spPr bwMode="gray">
            <a:xfrm>
              <a:off x="5375540" y="3757167"/>
              <a:ext cx="529522" cy="505592"/>
            </a:xfrm>
            <a:custGeom>
              <a:avLst/>
              <a:gdLst>
                <a:gd name="connsiteX0" fmla="*/ 487885 w 488778"/>
                <a:gd name="connsiteY0" fmla="*/ 176945 h 466690"/>
                <a:gd name="connsiteX1" fmla="*/ 471594 w 488778"/>
                <a:gd name="connsiteY1" fmla="*/ 164436 h 466690"/>
                <a:gd name="connsiteX2" fmla="*/ 317048 w 488778"/>
                <a:gd name="connsiteY2" fmla="*/ 156073 h 466690"/>
                <a:gd name="connsiteX3" fmla="*/ 261339 w 488778"/>
                <a:gd name="connsiteY3" fmla="*/ 11636 h 466690"/>
                <a:gd name="connsiteX4" fmla="*/ 244394 w 488778"/>
                <a:gd name="connsiteY4" fmla="*/ 0 h 466690"/>
                <a:gd name="connsiteX5" fmla="*/ 227448 w 488778"/>
                <a:gd name="connsiteY5" fmla="*/ 11636 h 466690"/>
                <a:gd name="connsiteX6" fmla="*/ 171739 w 488778"/>
                <a:gd name="connsiteY6" fmla="*/ 156073 h 466690"/>
                <a:gd name="connsiteX7" fmla="*/ 17194 w 488778"/>
                <a:gd name="connsiteY7" fmla="*/ 164436 h 466690"/>
                <a:gd name="connsiteX8" fmla="*/ 903 w 488778"/>
                <a:gd name="connsiteY8" fmla="*/ 176945 h 466690"/>
                <a:gd name="connsiteX9" fmla="*/ 6721 w 488778"/>
                <a:gd name="connsiteY9" fmla="*/ 196655 h 466690"/>
                <a:gd name="connsiteX10" fmla="*/ 126866 w 488778"/>
                <a:gd name="connsiteY10" fmla="*/ 294255 h 466690"/>
                <a:gd name="connsiteX11" fmla="*/ 87012 w 488778"/>
                <a:gd name="connsiteY11" fmla="*/ 443855 h 466690"/>
                <a:gd name="connsiteX12" fmla="*/ 90139 w 488778"/>
                <a:gd name="connsiteY12" fmla="*/ 459564 h 466690"/>
                <a:gd name="connsiteX13" fmla="*/ 104612 w 488778"/>
                <a:gd name="connsiteY13" fmla="*/ 466691 h 466690"/>
                <a:gd name="connsiteX14" fmla="*/ 114503 w 488778"/>
                <a:gd name="connsiteY14" fmla="*/ 463782 h 466690"/>
                <a:gd name="connsiteX15" fmla="*/ 244466 w 488778"/>
                <a:gd name="connsiteY15" fmla="*/ 379709 h 466690"/>
                <a:gd name="connsiteX16" fmla="*/ 374430 w 488778"/>
                <a:gd name="connsiteY16" fmla="*/ 463782 h 466690"/>
                <a:gd name="connsiteX17" fmla="*/ 384321 w 488778"/>
                <a:gd name="connsiteY17" fmla="*/ 466691 h 466690"/>
                <a:gd name="connsiteX18" fmla="*/ 398794 w 488778"/>
                <a:gd name="connsiteY18" fmla="*/ 459564 h 466690"/>
                <a:gd name="connsiteX19" fmla="*/ 401921 w 488778"/>
                <a:gd name="connsiteY19" fmla="*/ 443855 h 466690"/>
                <a:gd name="connsiteX20" fmla="*/ 362066 w 488778"/>
                <a:gd name="connsiteY20" fmla="*/ 294255 h 466690"/>
                <a:gd name="connsiteX21" fmla="*/ 482212 w 488778"/>
                <a:gd name="connsiteY21" fmla="*/ 196655 h 466690"/>
                <a:gd name="connsiteX22" fmla="*/ 487885 w 488778"/>
                <a:gd name="connsiteY22" fmla="*/ 176945 h 4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778" h="466690">
                  <a:moveTo>
                    <a:pt x="487885" y="176945"/>
                  </a:moveTo>
                  <a:cubicBezTo>
                    <a:pt x="485557" y="169745"/>
                    <a:pt x="479157" y="164800"/>
                    <a:pt x="471594" y="164436"/>
                  </a:cubicBezTo>
                  <a:lnTo>
                    <a:pt x="317048" y="156073"/>
                  </a:lnTo>
                  <a:lnTo>
                    <a:pt x="261339" y="11636"/>
                  </a:lnTo>
                  <a:cubicBezTo>
                    <a:pt x="258648" y="4582"/>
                    <a:pt x="251957" y="0"/>
                    <a:pt x="244394" y="0"/>
                  </a:cubicBezTo>
                  <a:cubicBezTo>
                    <a:pt x="236830" y="0"/>
                    <a:pt x="230139" y="4582"/>
                    <a:pt x="227448" y="11636"/>
                  </a:cubicBezTo>
                  <a:lnTo>
                    <a:pt x="171739" y="156073"/>
                  </a:lnTo>
                  <a:lnTo>
                    <a:pt x="17194" y="164436"/>
                  </a:lnTo>
                  <a:cubicBezTo>
                    <a:pt x="9630" y="164873"/>
                    <a:pt x="3230" y="169745"/>
                    <a:pt x="903" y="176945"/>
                  </a:cubicBezTo>
                  <a:cubicBezTo>
                    <a:pt x="-1425" y="184145"/>
                    <a:pt x="830" y="191927"/>
                    <a:pt x="6721" y="196655"/>
                  </a:cubicBezTo>
                  <a:lnTo>
                    <a:pt x="126866" y="294255"/>
                  </a:lnTo>
                  <a:lnTo>
                    <a:pt x="87012" y="443855"/>
                  </a:lnTo>
                  <a:cubicBezTo>
                    <a:pt x="85557" y="449382"/>
                    <a:pt x="86721" y="455127"/>
                    <a:pt x="90139" y="459564"/>
                  </a:cubicBezTo>
                  <a:cubicBezTo>
                    <a:pt x="93557" y="464000"/>
                    <a:pt x="98939" y="466691"/>
                    <a:pt x="104612" y="466691"/>
                  </a:cubicBezTo>
                  <a:cubicBezTo>
                    <a:pt x="108103" y="466691"/>
                    <a:pt x="111521" y="465673"/>
                    <a:pt x="114503" y="463782"/>
                  </a:cubicBezTo>
                  <a:lnTo>
                    <a:pt x="244466" y="379709"/>
                  </a:lnTo>
                  <a:lnTo>
                    <a:pt x="374430" y="463782"/>
                  </a:lnTo>
                  <a:cubicBezTo>
                    <a:pt x="377412" y="465673"/>
                    <a:pt x="380830" y="466691"/>
                    <a:pt x="384321" y="466691"/>
                  </a:cubicBezTo>
                  <a:cubicBezTo>
                    <a:pt x="389921" y="466691"/>
                    <a:pt x="395303" y="464000"/>
                    <a:pt x="398794" y="459564"/>
                  </a:cubicBezTo>
                  <a:cubicBezTo>
                    <a:pt x="402285" y="455055"/>
                    <a:pt x="403375" y="449309"/>
                    <a:pt x="401921" y="443855"/>
                  </a:cubicBezTo>
                  <a:lnTo>
                    <a:pt x="362066" y="294255"/>
                  </a:lnTo>
                  <a:lnTo>
                    <a:pt x="482212" y="196655"/>
                  </a:lnTo>
                  <a:cubicBezTo>
                    <a:pt x="487885" y="191927"/>
                    <a:pt x="490212" y="184145"/>
                    <a:pt x="487885" y="176945"/>
                  </a:cubicBezTo>
                  <a:close/>
                </a:path>
              </a:pathLst>
            </a:custGeom>
            <a:solidFill>
              <a:srgbClr val="FFFFFF"/>
            </a:solidFill>
            <a:ln w="7216" cap="flat">
              <a:noFill/>
              <a:prstDash val="solid"/>
              <a:miter/>
            </a:ln>
          </p:spPr>
          <p:txBody>
            <a:bodyPr rtlCol="0" anchor="ctr"/>
            <a:lstStyle/>
            <a:p>
              <a:endParaRPr lang="de-DE" sz="1688"/>
            </a:p>
          </p:txBody>
        </p:sp>
        <p:sp>
          <p:nvSpPr>
            <p:cNvPr id="37" name="Freihandform: Form 36">
              <a:extLst>
                <a:ext uri="{FF2B5EF4-FFF2-40B4-BE49-F238E27FC236}">
                  <a16:creationId xmlns:a16="http://schemas.microsoft.com/office/drawing/2014/main" id="{F81B7D5A-E6B7-5233-C330-81AB6090E566}"/>
                </a:ext>
              </a:extLst>
            </p:cNvPr>
            <p:cNvSpPr/>
            <p:nvPr/>
          </p:nvSpPr>
          <p:spPr bwMode="gray">
            <a:xfrm>
              <a:off x="5391192" y="3772905"/>
              <a:ext cx="498122" cy="474114"/>
            </a:xfrm>
            <a:custGeom>
              <a:avLst/>
              <a:gdLst>
                <a:gd name="connsiteX0" fmla="*/ 225949 w 459793"/>
                <a:gd name="connsiteY0" fmla="*/ 350345 h 437633"/>
                <a:gd name="connsiteX1" fmla="*/ 92058 w 459793"/>
                <a:gd name="connsiteY1" fmla="*/ 437036 h 437633"/>
                <a:gd name="connsiteX2" fmla="*/ 86604 w 459793"/>
                <a:gd name="connsiteY2" fmla="*/ 433036 h 437633"/>
                <a:gd name="connsiteX3" fmla="*/ 127622 w 459793"/>
                <a:gd name="connsiteY3" fmla="*/ 278927 h 437633"/>
                <a:gd name="connsiteX4" fmla="*/ 125149 w 459793"/>
                <a:gd name="connsiteY4" fmla="*/ 271436 h 437633"/>
                <a:gd name="connsiteX5" fmla="*/ 1367 w 459793"/>
                <a:gd name="connsiteY5" fmla="*/ 170855 h 437633"/>
                <a:gd name="connsiteX6" fmla="*/ 3477 w 459793"/>
                <a:gd name="connsiteY6" fmla="*/ 164382 h 437633"/>
                <a:gd name="connsiteX7" fmla="*/ 162749 w 459793"/>
                <a:gd name="connsiteY7" fmla="*/ 155800 h 437633"/>
                <a:gd name="connsiteX8" fmla="*/ 169149 w 459793"/>
                <a:gd name="connsiteY8" fmla="*/ 151145 h 437633"/>
                <a:gd name="connsiteX9" fmla="*/ 226531 w 459793"/>
                <a:gd name="connsiteY9" fmla="*/ 2345 h 437633"/>
                <a:gd name="connsiteX10" fmla="*/ 233295 w 459793"/>
                <a:gd name="connsiteY10" fmla="*/ 2345 h 437633"/>
                <a:gd name="connsiteX11" fmla="*/ 290677 w 459793"/>
                <a:gd name="connsiteY11" fmla="*/ 151145 h 437633"/>
                <a:gd name="connsiteX12" fmla="*/ 297077 w 459793"/>
                <a:gd name="connsiteY12" fmla="*/ 155800 h 437633"/>
                <a:gd name="connsiteX13" fmla="*/ 456349 w 459793"/>
                <a:gd name="connsiteY13" fmla="*/ 164382 h 437633"/>
                <a:gd name="connsiteX14" fmla="*/ 458458 w 459793"/>
                <a:gd name="connsiteY14" fmla="*/ 170855 h 437633"/>
                <a:gd name="connsiteX15" fmla="*/ 334604 w 459793"/>
                <a:gd name="connsiteY15" fmla="*/ 271436 h 437633"/>
                <a:gd name="connsiteX16" fmla="*/ 332131 w 459793"/>
                <a:gd name="connsiteY16" fmla="*/ 278927 h 437633"/>
                <a:gd name="connsiteX17" fmla="*/ 373149 w 459793"/>
                <a:gd name="connsiteY17" fmla="*/ 433036 h 437633"/>
                <a:gd name="connsiteX18" fmla="*/ 367695 w 459793"/>
                <a:gd name="connsiteY18" fmla="*/ 437036 h 437633"/>
                <a:gd name="connsiteX19" fmla="*/ 233877 w 459793"/>
                <a:gd name="connsiteY19" fmla="*/ 350345 h 437633"/>
                <a:gd name="connsiteX20" fmla="*/ 225949 w 459793"/>
                <a:gd name="connsiteY20" fmla="*/ 350345 h 43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793" h="437633">
                  <a:moveTo>
                    <a:pt x="225949" y="350345"/>
                  </a:moveTo>
                  <a:lnTo>
                    <a:pt x="92058" y="437036"/>
                  </a:lnTo>
                  <a:cubicBezTo>
                    <a:pt x="89295" y="438855"/>
                    <a:pt x="85731" y="436236"/>
                    <a:pt x="86604" y="433036"/>
                  </a:cubicBezTo>
                  <a:lnTo>
                    <a:pt x="127622" y="278927"/>
                  </a:lnTo>
                  <a:cubicBezTo>
                    <a:pt x="128349" y="276164"/>
                    <a:pt x="127404" y="273182"/>
                    <a:pt x="125149" y="271436"/>
                  </a:cubicBezTo>
                  <a:lnTo>
                    <a:pt x="1367" y="170855"/>
                  </a:lnTo>
                  <a:cubicBezTo>
                    <a:pt x="-1251" y="168745"/>
                    <a:pt x="131" y="164600"/>
                    <a:pt x="3477" y="164382"/>
                  </a:cubicBezTo>
                  <a:lnTo>
                    <a:pt x="162749" y="155800"/>
                  </a:lnTo>
                  <a:cubicBezTo>
                    <a:pt x="165586" y="155655"/>
                    <a:pt x="168131" y="153836"/>
                    <a:pt x="169149" y="151145"/>
                  </a:cubicBezTo>
                  <a:lnTo>
                    <a:pt x="226531" y="2345"/>
                  </a:lnTo>
                  <a:cubicBezTo>
                    <a:pt x="227695" y="-782"/>
                    <a:pt x="232131" y="-782"/>
                    <a:pt x="233295" y="2345"/>
                  </a:cubicBezTo>
                  <a:lnTo>
                    <a:pt x="290677" y="151145"/>
                  </a:lnTo>
                  <a:cubicBezTo>
                    <a:pt x="291695" y="153836"/>
                    <a:pt x="294240" y="155655"/>
                    <a:pt x="297077" y="155800"/>
                  </a:cubicBezTo>
                  <a:lnTo>
                    <a:pt x="456349" y="164382"/>
                  </a:lnTo>
                  <a:cubicBezTo>
                    <a:pt x="459695" y="164527"/>
                    <a:pt x="461004" y="168745"/>
                    <a:pt x="458458" y="170855"/>
                  </a:cubicBezTo>
                  <a:lnTo>
                    <a:pt x="334604" y="271436"/>
                  </a:lnTo>
                  <a:cubicBezTo>
                    <a:pt x="332349" y="273255"/>
                    <a:pt x="331404" y="276164"/>
                    <a:pt x="332131" y="278927"/>
                  </a:cubicBezTo>
                  <a:lnTo>
                    <a:pt x="373149" y="433036"/>
                  </a:lnTo>
                  <a:cubicBezTo>
                    <a:pt x="374022" y="436236"/>
                    <a:pt x="370458" y="438855"/>
                    <a:pt x="367695" y="437036"/>
                  </a:cubicBezTo>
                  <a:lnTo>
                    <a:pt x="233877" y="350345"/>
                  </a:lnTo>
                  <a:cubicBezTo>
                    <a:pt x="231477" y="348818"/>
                    <a:pt x="228349" y="348818"/>
                    <a:pt x="225949" y="350345"/>
                  </a:cubicBezTo>
                  <a:close/>
                </a:path>
              </a:pathLst>
            </a:custGeom>
            <a:solidFill>
              <a:srgbClr val="90D033"/>
            </a:solidFill>
            <a:ln w="7216" cap="flat">
              <a:noFill/>
              <a:prstDash val="solid"/>
              <a:miter/>
            </a:ln>
          </p:spPr>
          <p:txBody>
            <a:bodyPr rtlCol="0" anchor="ctr"/>
            <a:lstStyle/>
            <a:p>
              <a:endParaRPr lang="de-DE" sz="1688"/>
            </a:p>
          </p:txBody>
        </p:sp>
      </p:grpSp>
      <p:grpSp>
        <p:nvGrpSpPr>
          <p:cNvPr id="38" name="Gruppieren 37">
            <a:extLst>
              <a:ext uri="{FF2B5EF4-FFF2-40B4-BE49-F238E27FC236}">
                <a16:creationId xmlns:a16="http://schemas.microsoft.com/office/drawing/2014/main" id="{1C38B46D-3387-B534-C975-C2867A2BAF44}"/>
              </a:ext>
              <a:ext uri="{C183D7F6-B498-43B3-948B-1728B52AA6E4}">
                <adec:decorative xmlns:adec="http://schemas.microsoft.com/office/drawing/2017/decorative" val="1"/>
              </a:ext>
            </a:extLst>
          </p:cNvPr>
          <p:cNvGrpSpPr>
            <a:grpSpLocks noChangeAspect="1"/>
          </p:cNvGrpSpPr>
          <p:nvPr/>
        </p:nvGrpSpPr>
        <p:grpSpPr>
          <a:xfrm>
            <a:off x="5724961" y="4091984"/>
            <a:ext cx="175050" cy="276704"/>
            <a:chOff x="2843796" y="5418960"/>
            <a:chExt cx="406698" cy="642874"/>
          </a:xfrm>
        </p:grpSpPr>
        <p:sp>
          <p:nvSpPr>
            <p:cNvPr id="39" name="Freihandform: Form 38">
              <a:extLst>
                <a:ext uri="{FF2B5EF4-FFF2-40B4-BE49-F238E27FC236}">
                  <a16:creationId xmlns:a16="http://schemas.microsoft.com/office/drawing/2014/main" id="{4FA818CD-00CC-1B77-7719-E27808E7603B}"/>
                </a:ext>
              </a:extLst>
            </p:cNvPr>
            <p:cNvSpPr/>
            <p:nvPr/>
          </p:nvSpPr>
          <p:spPr bwMode="gray">
            <a:xfrm>
              <a:off x="2843796" y="5418960"/>
              <a:ext cx="406698" cy="642874"/>
            </a:xfrm>
            <a:custGeom>
              <a:avLst/>
              <a:gdLst>
                <a:gd name="connsiteX0" fmla="*/ 365575 w 365633"/>
                <a:gd name="connsiteY0" fmla="*/ 178909 h 577963"/>
                <a:gd name="connsiteX1" fmla="*/ 363102 w 365633"/>
                <a:gd name="connsiteY1" fmla="*/ 152364 h 577963"/>
                <a:gd name="connsiteX2" fmla="*/ 343465 w 365633"/>
                <a:gd name="connsiteY2" fmla="*/ 95418 h 577963"/>
                <a:gd name="connsiteX3" fmla="*/ 310738 w 365633"/>
                <a:gd name="connsiteY3" fmla="*/ 52218 h 577963"/>
                <a:gd name="connsiteX4" fmla="*/ 182811 w 365633"/>
                <a:gd name="connsiteY4" fmla="*/ 0 h 577963"/>
                <a:gd name="connsiteX5" fmla="*/ 54884 w 365633"/>
                <a:gd name="connsiteY5" fmla="*/ 52218 h 577963"/>
                <a:gd name="connsiteX6" fmla="*/ 19247 w 365633"/>
                <a:gd name="connsiteY6" fmla="*/ 100945 h 577963"/>
                <a:gd name="connsiteX7" fmla="*/ 1575 w 365633"/>
                <a:gd name="connsiteY7" fmla="*/ 158545 h 577963"/>
                <a:gd name="connsiteX8" fmla="*/ 5429 w 365633"/>
                <a:gd name="connsiteY8" fmla="*/ 227055 h 577963"/>
                <a:gd name="connsiteX9" fmla="*/ 28556 w 365633"/>
                <a:gd name="connsiteY9" fmla="*/ 280873 h 577963"/>
                <a:gd name="connsiteX10" fmla="*/ 48120 w 365633"/>
                <a:gd name="connsiteY10" fmla="*/ 310182 h 577963"/>
                <a:gd name="connsiteX11" fmla="*/ 62665 w 365633"/>
                <a:gd name="connsiteY11" fmla="*/ 331273 h 577963"/>
                <a:gd name="connsiteX12" fmla="*/ 96775 w 365633"/>
                <a:gd name="connsiteY12" fmla="*/ 402909 h 577963"/>
                <a:gd name="connsiteX13" fmla="*/ 96775 w 365633"/>
                <a:gd name="connsiteY13" fmla="*/ 532436 h 577963"/>
                <a:gd name="connsiteX14" fmla="*/ 122229 w 365633"/>
                <a:gd name="connsiteY14" fmla="*/ 557891 h 577963"/>
                <a:gd name="connsiteX15" fmla="*/ 138084 w 365633"/>
                <a:gd name="connsiteY15" fmla="*/ 557891 h 577963"/>
                <a:gd name="connsiteX16" fmla="*/ 163102 w 365633"/>
                <a:gd name="connsiteY16" fmla="*/ 577964 h 577963"/>
                <a:gd name="connsiteX17" fmla="*/ 202011 w 365633"/>
                <a:gd name="connsiteY17" fmla="*/ 577964 h 577963"/>
                <a:gd name="connsiteX18" fmla="*/ 227029 w 365633"/>
                <a:gd name="connsiteY18" fmla="*/ 557891 h 577963"/>
                <a:gd name="connsiteX19" fmla="*/ 242884 w 365633"/>
                <a:gd name="connsiteY19" fmla="*/ 557891 h 577963"/>
                <a:gd name="connsiteX20" fmla="*/ 268338 w 365633"/>
                <a:gd name="connsiteY20" fmla="*/ 532436 h 577963"/>
                <a:gd name="connsiteX21" fmla="*/ 268338 w 365633"/>
                <a:gd name="connsiteY21" fmla="*/ 403564 h 577963"/>
                <a:gd name="connsiteX22" fmla="*/ 302811 w 365633"/>
                <a:gd name="connsiteY22" fmla="*/ 331491 h 577963"/>
                <a:gd name="connsiteX23" fmla="*/ 317356 w 365633"/>
                <a:gd name="connsiteY23" fmla="*/ 310400 h 577963"/>
                <a:gd name="connsiteX24" fmla="*/ 336993 w 365633"/>
                <a:gd name="connsiteY24" fmla="*/ 281091 h 577963"/>
                <a:gd name="connsiteX25" fmla="*/ 352120 w 365633"/>
                <a:gd name="connsiteY25" fmla="*/ 251855 h 577963"/>
                <a:gd name="connsiteX26" fmla="*/ 361720 w 365633"/>
                <a:gd name="connsiteY26" fmla="*/ 220218 h 577963"/>
                <a:gd name="connsiteX27" fmla="*/ 365575 w 365633"/>
                <a:gd name="connsiteY27" fmla="*/ 178909 h 57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5633" h="577963">
                  <a:moveTo>
                    <a:pt x="365575" y="178909"/>
                  </a:moveTo>
                  <a:cubicBezTo>
                    <a:pt x="365356" y="170036"/>
                    <a:pt x="364556" y="161164"/>
                    <a:pt x="363102" y="152364"/>
                  </a:cubicBezTo>
                  <a:cubicBezTo>
                    <a:pt x="359756" y="132436"/>
                    <a:pt x="353138" y="113164"/>
                    <a:pt x="343465" y="95418"/>
                  </a:cubicBezTo>
                  <a:cubicBezTo>
                    <a:pt x="334811" y="79491"/>
                    <a:pt x="323684" y="64945"/>
                    <a:pt x="310738" y="52218"/>
                  </a:cubicBezTo>
                  <a:cubicBezTo>
                    <a:pt x="276338" y="18545"/>
                    <a:pt x="230956" y="0"/>
                    <a:pt x="182811" y="0"/>
                  </a:cubicBezTo>
                  <a:cubicBezTo>
                    <a:pt x="134665" y="0"/>
                    <a:pt x="89284" y="18545"/>
                    <a:pt x="54884" y="52218"/>
                  </a:cubicBezTo>
                  <a:cubicBezTo>
                    <a:pt x="40411" y="66400"/>
                    <a:pt x="28338" y="82909"/>
                    <a:pt x="19247" y="100945"/>
                  </a:cubicBezTo>
                  <a:cubicBezTo>
                    <a:pt x="10229" y="118982"/>
                    <a:pt x="4193" y="138545"/>
                    <a:pt x="1575" y="158545"/>
                  </a:cubicBezTo>
                  <a:cubicBezTo>
                    <a:pt x="-1407" y="181309"/>
                    <a:pt x="-171" y="204727"/>
                    <a:pt x="5429" y="227055"/>
                  </a:cubicBezTo>
                  <a:cubicBezTo>
                    <a:pt x="10156" y="246109"/>
                    <a:pt x="18011" y="264291"/>
                    <a:pt x="28556" y="280873"/>
                  </a:cubicBezTo>
                  <a:cubicBezTo>
                    <a:pt x="34447" y="291200"/>
                    <a:pt x="41429" y="300873"/>
                    <a:pt x="48120" y="310182"/>
                  </a:cubicBezTo>
                  <a:cubicBezTo>
                    <a:pt x="53356" y="317455"/>
                    <a:pt x="58302" y="324291"/>
                    <a:pt x="62665" y="331273"/>
                  </a:cubicBezTo>
                  <a:cubicBezTo>
                    <a:pt x="75829" y="352364"/>
                    <a:pt x="90084" y="377236"/>
                    <a:pt x="96775" y="402909"/>
                  </a:cubicBezTo>
                  <a:lnTo>
                    <a:pt x="96775" y="532436"/>
                  </a:lnTo>
                  <a:cubicBezTo>
                    <a:pt x="96775" y="546473"/>
                    <a:pt x="108193" y="557891"/>
                    <a:pt x="122229" y="557891"/>
                  </a:cubicBezTo>
                  <a:lnTo>
                    <a:pt x="138084" y="557891"/>
                  </a:lnTo>
                  <a:cubicBezTo>
                    <a:pt x="140265" y="569309"/>
                    <a:pt x="150665" y="577964"/>
                    <a:pt x="163102" y="577964"/>
                  </a:cubicBezTo>
                  <a:lnTo>
                    <a:pt x="202011" y="577964"/>
                  </a:lnTo>
                  <a:cubicBezTo>
                    <a:pt x="214447" y="577964"/>
                    <a:pt x="224847" y="569309"/>
                    <a:pt x="227029" y="557891"/>
                  </a:cubicBezTo>
                  <a:lnTo>
                    <a:pt x="242884" y="557891"/>
                  </a:lnTo>
                  <a:cubicBezTo>
                    <a:pt x="256920" y="557891"/>
                    <a:pt x="268338" y="546473"/>
                    <a:pt x="268338" y="532436"/>
                  </a:cubicBezTo>
                  <a:lnTo>
                    <a:pt x="268338" y="403564"/>
                  </a:lnTo>
                  <a:cubicBezTo>
                    <a:pt x="274811" y="377600"/>
                    <a:pt x="289502" y="352800"/>
                    <a:pt x="302811" y="331491"/>
                  </a:cubicBezTo>
                  <a:cubicBezTo>
                    <a:pt x="307175" y="324436"/>
                    <a:pt x="312120" y="317600"/>
                    <a:pt x="317356" y="310400"/>
                  </a:cubicBezTo>
                  <a:cubicBezTo>
                    <a:pt x="324120" y="301018"/>
                    <a:pt x="331102" y="291418"/>
                    <a:pt x="336993" y="281091"/>
                  </a:cubicBezTo>
                  <a:cubicBezTo>
                    <a:pt x="342447" y="271491"/>
                    <a:pt x="347902" y="262109"/>
                    <a:pt x="352120" y="251855"/>
                  </a:cubicBezTo>
                  <a:cubicBezTo>
                    <a:pt x="356265" y="241600"/>
                    <a:pt x="359538" y="230982"/>
                    <a:pt x="361720" y="220218"/>
                  </a:cubicBezTo>
                  <a:cubicBezTo>
                    <a:pt x="364629" y="206618"/>
                    <a:pt x="365938" y="192727"/>
                    <a:pt x="365575" y="178909"/>
                  </a:cubicBezTo>
                  <a:close/>
                </a:path>
              </a:pathLst>
            </a:custGeom>
            <a:solidFill>
              <a:srgbClr val="FFFFFF"/>
            </a:solidFill>
            <a:ln w="7216" cap="flat">
              <a:noFill/>
              <a:prstDash val="solid"/>
              <a:miter/>
            </a:ln>
          </p:spPr>
          <p:txBody>
            <a:bodyPr rtlCol="0" anchor="ctr"/>
            <a:lstStyle/>
            <a:p>
              <a:endParaRPr lang="de-DE" sz="1688"/>
            </a:p>
          </p:txBody>
        </p:sp>
        <p:sp>
          <p:nvSpPr>
            <p:cNvPr id="40" name="Freihandform: Form 39">
              <a:extLst>
                <a:ext uri="{FF2B5EF4-FFF2-40B4-BE49-F238E27FC236}">
                  <a16:creationId xmlns:a16="http://schemas.microsoft.com/office/drawing/2014/main" id="{9CAF3DA5-6537-FE0B-48F4-514E60A49AFB}"/>
                </a:ext>
              </a:extLst>
            </p:cNvPr>
            <p:cNvSpPr/>
            <p:nvPr/>
          </p:nvSpPr>
          <p:spPr bwMode="gray">
            <a:xfrm>
              <a:off x="2859948" y="5435058"/>
              <a:ext cx="374382" cy="610676"/>
            </a:xfrm>
            <a:custGeom>
              <a:avLst/>
              <a:gdLst>
                <a:gd name="connsiteX0" fmla="*/ 96873 w 336581"/>
                <a:gd name="connsiteY0" fmla="*/ 517745 h 549018"/>
                <a:gd name="connsiteX1" fmla="*/ 239418 w 336581"/>
                <a:gd name="connsiteY1" fmla="*/ 495127 h 549018"/>
                <a:gd name="connsiteX2" fmla="*/ 239418 w 336581"/>
                <a:gd name="connsiteY2" fmla="*/ 518036 h 549018"/>
                <a:gd name="connsiteX3" fmla="*/ 228509 w 336581"/>
                <a:gd name="connsiteY3" fmla="*/ 528945 h 549018"/>
                <a:gd name="connsiteX4" fmla="*/ 209455 w 336581"/>
                <a:gd name="connsiteY4" fmla="*/ 528945 h 549018"/>
                <a:gd name="connsiteX5" fmla="*/ 198545 w 336581"/>
                <a:gd name="connsiteY5" fmla="*/ 538982 h 549018"/>
                <a:gd name="connsiteX6" fmla="*/ 187636 w 336581"/>
                <a:gd name="connsiteY6" fmla="*/ 549018 h 549018"/>
                <a:gd name="connsiteX7" fmla="*/ 148727 w 336581"/>
                <a:gd name="connsiteY7" fmla="*/ 549018 h 549018"/>
                <a:gd name="connsiteX8" fmla="*/ 137818 w 336581"/>
                <a:gd name="connsiteY8" fmla="*/ 538982 h 549018"/>
                <a:gd name="connsiteX9" fmla="*/ 126909 w 336581"/>
                <a:gd name="connsiteY9" fmla="*/ 528945 h 549018"/>
                <a:gd name="connsiteX10" fmla="*/ 107855 w 336581"/>
                <a:gd name="connsiteY10" fmla="*/ 528945 h 549018"/>
                <a:gd name="connsiteX11" fmla="*/ 96945 w 336581"/>
                <a:gd name="connsiteY11" fmla="*/ 518036 h 549018"/>
                <a:gd name="connsiteX12" fmla="*/ 96945 w 336581"/>
                <a:gd name="connsiteY12" fmla="*/ 517745 h 549018"/>
                <a:gd name="connsiteX13" fmla="*/ 96873 w 336581"/>
                <a:gd name="connsiteY13" fmla="*/ 434545 h 549018"/>
                <a:gd name="connsiteX14" fmla="*/ 239418 w 336581"/>
                <a:gd name="connsiteY14" fmla="*/ 411927 h 549018"/>
                <a:gd name="connsiteX15" fmla="*/ 239418 w 336581"/>
                <a:gd name="connsiteY15" fmla="*/ 401164 h 549018"/>
                <a:gd name="connsiteX16" fmla="*/ 96873 w 336581"/>
                <a:gd name="connsiteY16" fmla="*/ 401164 h 549018"/>
                <a:gd name="connsiteX17" fmla="*/ 96873 w 336581"/>
                <a:gd name="connsiteY17" fmla="*/ 434545 h 549018"/>
                <a:gd name="connsiteX18" fmla="*/ 336509 w 336581"/>
                <a:gd name="connsiteY18" fmla="*/ 164509 h 549018"/>
                <a:gd name="connsiteX19" fmla="*/ 168291 w 336581"/>
                <a:gd name="connsiteY19" fmla="*/ 0 h 549018"/>
                <a:gd name="connsiteX20" fmla="*/ 73 w 336581"/>
                <a:gd name="connsiteY20" fmla="*/ 164509 h 549018"/>
                <a:gd name="connsiteX21" fmla="*/ 0 w 336581"/>
                <a:gd name="connsiteY21" fmla="*/ 168218 h 549018"/>
                <a:gd name="connsiteX22" fmla="*/ 26473 w 336581"/>
                <a:gd name="connsiteY22" fmla="*/ 258836 h 549018"/>
                <a:gd name="connsiteX23" fmla="*/ 60509 w 336581"/>
                <a:gd name="connsiteY23" fmla="*/ 309091 h 549018"/>
                <a:gd name="connsiteX24" fmla="*/ 96800 w 336581"/>
                <a:gd name="connsiteY24" fmla="*/ 386618 h 549018"/>
                <a:gd name="connsiteX25" fmla="*/ 239564 w 336581"/>
                <a:gd name="connsiteY25" fmla="*/ 386618 h 549018"/>
                <a:gd name="connsiteX26" fmla="*/ 276073 w 336581"/>
                <a:gd name="connsiteY26" fmla="*/ 309091 h 549018"/>
                <a:gd name="connsiteX27" fmla="*/ 310109 w 336581"/>
                <a:gd name="connsiteY27" fmla="*/ 258836 h 549018"/>
                <a:gd name="connsiteX28" fmla="*/ 336582 w 336581"/>
                <a:gd name="connsiteY28" fmla="*/ 168218 h 549018"/>
                <a:gd name="connsiteX29" fmla="*/ 336509 w 336581"/>
                <a:gd name="connsiteY29" fmla="*/ 164509 h 549018"/>
                <a:gd name="connsiteX30" fmla="*/ 96873 w 336581"/>
                <a:gd name="connsiteY30" fmla="*/ 468800 h 549018"/>
                <a:gd name="connsiteX31" fmla="*/ 239418 w 336581"/>
                <a:gd name="connsiteY31" fmla="*/ 446182 h 549018"/>
                <a:gd name="connsiteX32" fmla="*/ 239418 w 336581"/>
                <a:gd name="connsiteY32" fmla="*/ 426691 h 549018"/>
                <a:gd name="connsiteX33" fmla="*/ 96873 w 336581"/>
                <a:gd name="connsiteY33" fmla="*/ 449309 h 549018"/>
                <a:gd name="connsiteX34" fmla="*/ 96873 w 336581"/>
                <a:gd name="connsiteY34" fmla="*/ 468800 h 549018"/>
                <a:gd name="connsiteX35" fmla="*/ 96873 w 336581"/>
                <a:gd name="connsiteY35" fmla="*/ 503055 h 549018"/>
                <a:gd name="connsiteX36" fmla="*/ 239418 w 336581"/>
                <a:gd name="connsiteY36" fmla="*/ 480436 h 549018"/>
                <a:gd name="connsiteX37" fmla="*/ 239418 w 336581"/>
                <a:gd name="connsiteY37" fmla="*/ 460945 h 549018"/>
                <a:gd name="connsiteX38" fmla="*/ 96873 w 336581"/>
                <a:gd name="connsiteY38" fmla="*/ 483564 h 549018"/>
                <a:gd name="connsiteX39" fmla="*/ 96873 w 336581"/>
                <a:gd name="connsiteY39" fmla="*/ 503055 h 5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6581" h="549018">
                  <a:moveTo>
                    <a:pt x="96873" y="517745"/>
                  </a:moveTo>
                  <a:lnTo>
                    <a:pt x="239418" y="495127"/>
                  </a:lnTo>
                  <a:lnTo>
                    <a:pt x="239418" y="518036"/>
                  </a:lnTo>
                  <a:cubicBezTo>
                    <a:pt x="239418" y="524073"/>
                    <a:pt x="234545" y="528945"/>
                    <a:pt x="228509" y="528945"/>
                  </a:cubicBezTo>
                  <a:lnTo>
                    <a:pt x="209455" y="528945"/>
                  </a:lnTo>
                  <a:cubicBezTo>
                    <a:pt x="203491" y="528945"/>
                    <a:pt x="198545" y="533455"/>
                    <a:pt x="198545" y="538982"/>
                  </a:cubicBezTo>
                  <a:cubicBezTo>
                    <a:pt x="198545" y="544509"/>
                    <a:pt x="193673" y="549018"/>
                    <a:pt x="187636" y="549018"/>
                  </a:cubicBezTo>
                  <a:lnTo>
                    <a:pt x="148727" y="549018"/>
                  </a:lnTo>
                  <a:cubicBezTo>
                    <a:pt x="142691" y="549018"/>
                    <a:pt x="137818" y="544509"/>
                    <a:pt x="137818" y="538982"/>
                  </a:cubicBezTo>
                  <a:cubicBezTo>
                    <a:pt x="137818" y="533455"/>
                    <a:pt x="132873" y="528945"/>
                    <a:pt x="126909" y="528945"/>
                  </a:cubicBezTo>
                  <a:lnTo>
                    <a:pt x="107855" y="528945"/>
                  </a:lnTo>
                  <a:cubicBezTo>
                    <a:pt x="101818" y="528945"/>
                    <a:pt x="96945" y="524073"/>
                    <a:pt x="96945" y="518036"/>
                  </a:cubicBezTo>
                  <a:lnTo>
                    <a:pt x="96945" y="517745"/>
                  </a:lnTo>
                  <a:close/>
                  <a:moveTo>
                    <a:pt x="96873" y="434545"/>
                  </a:moveTo>
                  <a:lnTo>
                    <a:pt x="239418" y="411927"/>
                  </a:lnTo>
                  <a:lnTo>
                    <a:pt x="239418" y="401164"/>
                  </a:lnTo>
                  <a:lnTo>
                    <a:pt x="96873" y="401164"/>
                  </a:lnTo>
                  <a:lnTo>
                    <a:pt x="96873" y="434545"/>
                  </a:lnTo>
                  <a:close/>
                  <a:moveTo>
                    <a:pt x="336509" y="164509"/>
                  </a:moveTo>
                  <a:cubicBezTo>
                    <a:pt x="334545" y="73309"/>
                    <a:pt x="260000" y="0"/>
                    <a:pt x="168291" y="0"/>
                  </a:cubicBezTo>
                  <a:cubicBezTo>
                    <a:pt x="76582" y="0"/>
                    <a:pt x="2036" y="73309"/>
                    <a:pt x="73" y="164509"/>
                  </a:cubicBezTo>
                  <a:cubicBezTo>
                    <a:pt x="73" y="164873"/>
                    <a:pt x="0" y="166982"/>
                    <a:pt x="0" y="168218"/>
                  </a:cubicBezTo>
                  <a:cubicBezTo>
                    <a:pt x="0" y="201600"/>
                    <a:pt x="9745" y="232727"/>
                    <a:pt x="26473" y="258836"/>
                  </a:cubicBezTo>
                  <a:cubicBezTo>
                    <a:pt x="36291" y="276218"/>
                    <a:pt x="49891" y="292145"/>
                    <a:pt x="60509" y="309091"/>
                  </a:cubicBezTo>
                  <a:cubicBezTo>
                    <a:pt x="75273" y="332727"/>
                    <a:pt x="90036" y="359200"/>
                    <a:pt x="96800" y="386618"/>
                  </a:cubicBezTo>
                  <a:lnTo>
                    <a:pt x="239564" y="386618"/>
                  </a:lnTo>
                  <a:cubicBezTo>
                    <a:pt x="246182" y="358909"/>
                    <a:pt x="261164" y="332945"/>
                    <a:pt x="276073" y="309091"/>
                  </a:cubicBezTo>
                  <a:cubicBezTo>
                    <a:pt x="286691" y="292145"/>
                    <a:pt x="300291" y="276218"/>
                    <a:pt x="310109" y="258836"/>
                  </a:cubicBezTo>
                  <a:cubicBezTo>
                    <a:pt x="326836" y="232655"/>
                    <a:pt x="336582" y="201600"/>
                    <a:pt x="336582" y="168218"/>
                  </a:cubicBezTo>
                  <a:cubicBezTo>
                    <a:pt x="336582" y="166982"/>
                    <a:pt x="336582" y="164436"/>
                    <a:pt x="336509" y="164509"/>
                  </a:cubicBezTo>
                  <a:close/>
                  <a:moveTo>
                    <a:pt x="96873" y="468800"/>
                  </a:moveTo>
                  <a:lnTo>
                    <a:pt x="239418" y="446182"/>
                  </a:lnTo>
                  <a:lnTo>
                    <a:pt x="239418" y="426691"/>
                  </a:lnTo>
                  <a:lnTo>
                    <a:pt x="96873" y="449309"/>
                  </a:lnTo>
                  <a:lnTo>
                    <a:pt x="96873" y="468800"/>
                  </a:lnTo>
                  <a:close/>
                  <a:moveTo>
                    <a:pt x="96873" y="503055"/>
                  </a:moveTo>
                  <a:lnTo>
                    <a:pt x="239418" y="480436"/>
                  </a:lnTo>
                  <a:lnTo>
                    <a:pt x="239418" y="460945"/>
                  </a:lnTo>
                  <a:lnTo>
                    <a:pt x="96873" y="483564"/>
                  </a:lnTo>
                  <a:lnTo>
                    <a:pt x="96873" y="503055"/>
                  </a:lnTo>
                  <a:close/>
                </a:path>
              </a:pathLst>
            </a:custGeom>
            <a:solidFill>
              <a:srgbClr val="90D033"/>
            </a:solidFill>
            <a:ln w="7216" cap="flat">
              <a:noFill/>
              <a:prstDash val="solid"/>
              <a:miter/>
            </a:ln>
          </p:spPr>
          <p:txBody>
            <a:bodyPr rtlCol="0" anchor="ctr"/>
            <a:lstStyle/>
            <a:p>
              <a:endParaRPr lang="de-DE" sz="1688"/>
            </a:p>
          </p:txBody>
        </p:sp>
      </p:grpSp>
      <p:sp>
        <p:nvSpPr>
          <p:cNvPr id="3" name="Datumsplatzhalter 2">
            <a:extLst>
              <a:ext uri="{FF2B5EF4-FFF2-40B4-BE49-F238E27FC236}">
                <a16:creationId xmlns:a16="http://schemas.microsoft.com/office/drawing/2014/main" id="{061BFCB3-D421-28C8-8548-B301C9738711}"/>
              </a:ext>
            </a:extLst>
          </p:cNvPr>
          <p:cNvSpPr>
            <a:spLocks noGrp="1"/>
          </p:cNvSpPr>
          <p:nvPr>
            <p:ph type="dt" sz="half" idx="10"/>
          </p:nvPr>
        </p:nvSpPr>
        <p:spPr/>
        <p:txBody>
          <a:bodyPr/>
          <a:lstStyle/>
          <a:p>
            <a:fld id="{29ED8EEA-36E2-4C3A-815E-037B0F743112}" type="datetime1">
              <a:rPr lang="de-DE" smtClean="0"/>
              <a:t>17.11.2024</a:t>
            </a:fld>
            <a:endParaRPr lang="de-DE"/>
          </a:p>
        </p:txBody>
      </p:sp>
      <p:sp>
        <p:nvSpPr>
          <p:cNvPr id="23" name="Textfeld 22">
            <a:extLst>
              <a:ext uri="{FF2B5EF4-FFF2-40B4-BE49-F238E27FC236}">
                <a16:creationId xmlns:a16="http://schemas.microsoft.com/office/drawing/2014/main" id="{86518205-C885-D43E-AD77-1440570F9421}"/>
              </a:ext>
            </a:extLst>
          </p:cNvPr>
          <p:cNvSpPr txBox="1"/>
          <p:nvPr/>
        </p:nvSpPr>
        <p:spPr bwMode="gray">
          <a:xfrm>
            <a:off x="4270377" y="3821419"/>
            <a:ext cx="6284258"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449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smtClean="0"/>
        </a:defPPr>
      </a:lstStyle>
    </a:txDef>
  </a:objectDefaults>
  <a:extraClrSchemeLst/>
  <a:extLst>
    <a:ext uri="{05A4C25C-085E-4340-85A3-A5531E510DB2}">
      <thm15:themeFamily xmlns:thm15="http://schemas.microsoft.com/office/thememl/2012/main" name="Präsentation5" id="{B63BABC2-29F3-4A48-9D66-B987E8462D72}" vid="{1EAC877D-55AC-47CB-A370-40FD171C9307}"/>
    </a:ext>
  </a:extLst>
</a:theme>
</file>

<file path=ppt/theme/theme2.xml><?xml version="1.0" encoding="utf-8"?>
<a:theme xmlns:a="http://schemas.openxmlformats.org/drawingml/2006/main" name="1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smtClean="0"/>
        </a:defPPr>
      </a:lstStyle>
    </a:txDef>
  </a:objectDefaults>
  <a:extraClrSchemeLst/>
  <a:extLst>
    <a:ext uri="{05A4C25C-085E-4340-85A3-A5531E510DB2}">
      <thm15:themeFamily xmlns:thm15="http://schemas.microsoft.com/office/thememl/2012/main" name="Präsentation5" id="{B63BABC2-29F3-4A48-9D66-B987E8462D72}" vid="{1EAC877D-55AC-47CB-A370-40FD171C9307}"/>
    </a:ext>
  </a:extLst>
</a:theme>
</file>

<file path=ppt/theme/theme3.xml><?xml version="1.0" encoding="utf-8"?>
<a:theme xmlns:a="http://schemas.openxmlformats.org/drawingml/2006/main" name="Wendero-Standard-Master">
  <a:themeElements>
    <a:clrScheme name="Wendero-Master">
      <a:dk1>
        <a:srgbClr val="000000"/>
      </a:dk1>
      <a:lt1>
        <a:srgbClr val="FFFFFF"/>
      </a:lt1>
      <a:dk2>
        <a:srgbClr val="000030"/>
      </a:dk2>
      <a:lt2>
        <a:srgbClr val="FC0A1B"/>
      </a:lt2>
      <a:accent1>
        <a:srgbClr val="4D4D70"/>
      </a:accent1>
      <a:accent2>
        <a:srgbClr val="7F7F98"/>
      </a:accent2>
      <a:accent3>
        <a:srgbClr val="B0B0BF"/>
      </a:accent3>
      <a:accent4>
        <a:srgbClr val="33726E"/>
      </a:accent4>
      <a:accent5>
        <a:srgbClr val="008077"/>
      </a:accent5>
      <a:accent6>
        <a:srgbClr val="00A99D"/>
      </a:accent6>
      <a:hlink>
        <a:srgbClr val="0082FF"/>
      </a:hlink>
      <a:folHlink>
        <a:srgbClr val="FFFF31"/>
      </a:folHlink>
    </a:clrScheme>
    <a:fontScheme name="Wendero">
      <a:majorFont>
        <a:latin typeface="Minion Pro"/>
        <a:ea typeface="Minion Pro"/>
        <a:cs typeface="Minion Pro"/>
      </a:majorFont>
      <a:minorFont>
        <a:latin typeface="Museo Sans 300"/>
        <a:ea typeface="Minion Pro"/>
        <a:cs typeface="Minion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32"/>
        </a:solidFill>
        <a:ln w="12700" cap="flat">
          <a:noFill/>
          <a:miter lim="400000"/>
        </a:ln>
        <a:effectLst/>
        <a:sp3d/>
      </a:spPr>
      <a:bodyPr rot="0" spcFirstLastPara="1" vertOverflow="overflow" horzOverflow="overflow" vert="horz" wrap="square" lIns="144000" tIns="144000" rIns="144000" bIns="144000" numCol="1" spcCol="38100" rtlCol="0" anchor="ctr">
        <a:no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useo Sans 300"/>
            <a:ea typeface="Museo Sans 300"/>
            <a:cs typeface="Museo Sans 300"/>
            <a:sym typeface="Museo Sans 300"/>
          </a:defRPr>
        </a:defPPr>
      </a:lstStyle>
      <a:style>
        <a:lnRef idx="0">
          <a:scrgbClr r="0" g="0" b="0"/>
        </a:lnRef>
        <a:fillRef idx="0">
          <a:scrgbClr r="0" g="0" b="0"/>
        </a:fillRef>
        <a:effectRef idx="0">
          <a:scrgbClr r="0" g="0" b="0"/>
        </a:effectRef>
        <a:fontRef idx="none"/>
      </a:style>
    </a:spDef>
    <a:lnDef>
      <a:spPr>
        <a:noFill/>
        <a:ln w="3175" cap="flat">
          <a:solidFill>
            <a:schemeClr val="tx2"/>
          </a:solidFill>
          <a:prstDash val="solid"/>
          <a:miter lim="400000"/>
        </a:ln>
        <a:effectLst/>
        <a:sp3d/>
      </a:spPr>
      <a:body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 val="1"/>
          </a:ext>
        </a:extLst>
      </a:spPr>
      <a:bodyPr lIns="144000" tIns="144000" rIns="144000" bIns="144000" anchor="t" anchorCtr="0">
        <a:noAutofit/>
      </a:bodyPr>
      <a:lstStyle>
        <a:defPPr marL="0" indent="0" algn="l">
          <a:lnSpc>
            <a:spcPct val="120000"/>
          </a:lnSpc>
          <a:buNone/>
          <a:defRPr dirty="0" err="1"/>
        </a:defPPr>
      </a:lstStyle>
    </a:txDef>
  </a:objectDefaults>
  <a:extraClrSchemeLst/>
  <a:extLst>
    <a:ext uri="{05A4C25C-085E-4340-85A3-A5531E510DB2}">
      <thm15:themeFamily xmlns:thm15="http://schemas.microsoft.com/office/thememl/2012/main" name="Präsentation1" id="{1BC9E7BE-2669-3949-9432-9F6372478674}" vid="{2B21E3B9-5AD7-A54F-A979-18A3F235ABA7}"/>
    </a:ext>
  </a:extLst>
</a:theme>
</file>

<file path=ppt/theme/theme4.xml><?xml version="1.0" encoding="utf-8"?>
<a:theme xmlns:a="http://schemas.openxmlformats.org/drawingml/2006/main" name="2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smtClean="0"/>
        </a:defPPr>
      </a:lstStyle>
    </a:txDef>
  </a:objectDefaults>
  <a:extraClrSchemeLst/>
  <a:extLst>
    <a:ext uri="{05A4C25C-085E-4340-85A3-A5531E510DB2}">
      <thm15:themeFamily xmlns:thm15="http://schemas.microsoft.com/office/thememl/2012/main" name="Präsentation5" id="{B63BABC2-29F3-4A48-9D66-B987E8462D72}" vid="{1EAC877D-55AC-47CB-A370-40FD171C9307}"/>
    </a:ext>
  </a:extLst>
</a:theme>
</file>

<file path=ppt/theme/theme5.xml><?xml version="1.0" encoding="utf-8"?>
<a:theme xmlns:a="http://schemas.openxmlformats.org/drawingml/2006/main" name="3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err="1" smtClean="0"/>
        </a:defPPr>
      </a:lstStyle>
    </a:txDef>
  </a:objectDefaults>
  <a:extraClrSchemeLst/>
  <a:extLst>
    <a:ext uri="{05A4C25C-085E-4340-85A3-A5531E510DB2}">
      <thm15:themeFamily xmlns:thm15="http://schemas.microsoft.com/office/thememl/2012/main" name="DATEV-Folienbibliothek.potx" id="{0C7FE4F1-7223-44DA-9EAA-68F733FA2BEB}" vid="{6D2C8B96-CCC3-4A83-9ADD-F30BAB0E9EEE}"/>
    </a:ext>
  </a:extLst>
</a:theme>
</file>

<file path=ppt/theme/theme6.xml><?xml version="1.0" encoding="utf-8"?>
<a:theme xmlns:a="http://schemas.openxmlformats.org/drawingml/2006/main" name="4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smtClean="0"/>
        </a:defPPr>
      </a:lstStyle>
    </a:txDef>
  </a:objectDefaults>
  <a:extraClrSchemeLst/>
  <a:extLst>
    <a:ext uri="{05A4C25C-085E-4340-85A3-A5531E510DB2}">
      <thm15:themeFamily xmlns:thm15="http://schemas.microsoft.com/office/thememl/2012/main" name="Präsentation5" id="{B63BABC2-29F3-4A48-9D66-B987E8462D72}" vid="{1EAC877D-55AC-47CB-A370-40FD171C9307}"/>
    </a:ext>
  </a:extLst>
</a:theme>
</file>

<file path=ppt/theme/theme7.xml><?xml version="1.0" encoding="utf-8"?>
<a:theme xmlns:a="http://schemas.openxmlformats.org/drawingml/2006/main" name="5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err="1" smtClean="0"/>
        </a:defPPr>
      </a:lstStyle>
    </a:txDef>
  </a:objectDefaults>
  <a:extraClrSchemeLst/>
  <a:extLst>
    <a:ext uri="{05A4C25C-085E-4340-85A3-A5531E510DB2}">
      <thm15:themeFamily xmlns:thm15="http://schemas.microsoft.com/office/thememl/2012/main" name="DATEV-Folienbibliothek.potx" id="{0C7FE4F1-7223-44DA-9EAA-68F733FA2BEB}" vid="{6D2C8B96-CCC3-4A83-9ADD-F30BAB0E9EEE}"/>
    </a:ext>
  </a:extLst>
</a:theme>
</file>

<file path=ppt/theme/theme8.xml><?xml version="1.0" encoding="utf-8"?>
<a:theme xmlns:a="http://schemas.openxmlformats.org/drawingml/2006/main" name="6_DATEV">
  <a:themeElements>
    <a:clrScheme name="Datev">
      <a:dk1>
        <a:sysClr val="windowText" lastClr="000000"/>
      </a:dk1>
      <a:lt1>
        <a:sysClr val="window" lastClr="FFFFFF"/>
      </a:lt1>
      <a:dk2>
        <a:srgbClr val="90D033"/>
      </a:dk2>
      <a:lt2>
        <a:srgbClr val="039A9A"/>
      </a:lt2>
      <a:accent1>
        <a:srgbClr val="FFC800"/>
      </a:accent1>
      <a:accent2>
        <a:srgbClr val="E74138"/>
      </a:accent2>
      <a:accent3>
        <a:srgbClr val="A73A65"/>
      </a:accent3>
      <a:accent4>
        <a:srgbClr val="0E95D9"/>
      </a:accent4>
      <a:accent5>
        <a:srgbClr val="529B56"/>
      </a:accent5>
      <a:accent6>
        <a:srgbClr val="DFD9CE"/>
      </a:accent6>
      <a:hlink>
        <a:srgbClr val="000000"/>
      </a:hlink>
      <a:folHlink>
        <a:srgbClr val="000000"/>
      </a:folHlink>
    </a:clrScheme>
    <a:fontScheme name="DATEV">
      <a:majorFont>
        <a:latin typeface="Compatil DATEV"/>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a:solidFill>
            <a:schemeClr val="bg2"/>
          </a:solidFill>
        </a:ln>
      </a:spPr>
      <a:bodyPr lIns="216000" tIns="216000" rIns="216000" bIns="216000" rtlCol="0" anchor="t" anchorCtr="0"/>
      <a:lstStyle>
        <a:defPPr marL="0" indent="0" algn="l">
          <a:spcBef>
            <a:spcPts val="500"/>
          </a:spcBef>
          <a:spcAft>
            <a:spcPts val="500"/>
          </a:spcAft>
          <a:buFont typeface="Wingdings" panose="05000000000000000000" pitchFamily="2" charset="2"/>
          <a:buNone/>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0" indent="0" algn="l">
          <a:spcBef>
            <a:spcPts val="500"/>
          </a:spcBef>
          <a:spcAft>
            <a:spcPts val="500"/>
          </a:spcAft>
          <a:buClr>
            <a:schemeClr val="bg2"/>
          </a:buClr>
          <a:buFont typeface="Wingdings" panose="05000000000000000000" pitchFamily="2" charset="2"/>
          <a:buNone/>
          <a:defRPr sz="1600" dirty="0" smtClean="0"/>
        </a:defPPr>
      </a:lstStyle>
    </a:txDef>
  </a:objectDefaults>
  <a:extraClrSchemeLst/>
  <a:extLst>
    <a:ext uri="{05A4C25C-085E-4340-85A3-A5531E510DB2}">
      <thm15:themeFamily xmlns:thm15="http://schemas.microsoft.com/office/thememl/2012/main" name="Präsentation1.pptx" id="{B91CB7A8-23F7-4F74-A1A9-708A9E835369}" vid="{81693761-6252-4D0E-AAB9-9FBE00073FAC}"/>
    </a:ext>
  </a:extLst>
</a:theme>
</file>

<file path=ppt/theme/theme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2EC2ADD53278247954F45B55B7DE17A" ma:contentTypeVersion="12" ma:contentTypeDescription="Ein neues Dokument erstellen." ma:contentTypeScope="" ma:versionID="a448effc838d156607da59697b767afa">
  <xsd:schema xmlns:xsd="http://www.w3.org/2001/XMLSchema" xmlns:xs="http://www.w3.org/2001/XMLSchema" xmlns:p="http://schemas.microsoft.com/office/2006/metadata/properties" xmlns:ns2="e707e8b1-1a31-4f5d-8df9-3f0e728a72dd" xmlns:ns3="f4f9d4d2-8bbe-4017-9643-629ac07fc1f1" targetNamespace="http://schemas.microsoft.com/office/2006/metadata/properties" ma:root="true" ma:fieldsID="5da8fb2132171d2913bed9ffbabe630a" ns2:_="" ns3:_="">
    <xsd:import namespace="e707e8b1-1a31-4f5d-8df9-3f0e728a72dd"/>
    <xsd:import namespace="f4f9d4d2-8bbe-4017-9643-629ac07fc1f1"/>
    <xsd:element name="properties">
      <xsd:complexType>
        <xsd:sequence>
          <xsd:element name="documentManagement">
            <xsd:complexType>
              <xsd:all>
                <xsd:element ref="ns2:Kommentare_x002f_Hinweise" minOccurs="0"/>
                <xsd:element ref="ns2:MediaServiceMetadata" minOccurs="0"/>
                <xsd:element ref="ns2:MediaServiceFastMetadata" minOccurs="0"/>
                <xsd:element ref="ns2:MediaServiceDateTaken" minOccurs="0"/>
                <xsd:element ref="ns2:MediaLengthInSeconds" minOccurs="0"/>
                <xsd:element ref="ns2:Video"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07e8b1-1a31-4f5d-8df9-3f0e728a72dd" elementFormDefault="qualified">
    <xsd:import namespace="http://schemas.microsoft.com/office/2006/documentManagement/types"/>
    <xsd:import namespace="http://schemas.microsoft.com/office/infopath/2007/PartnerControls"/>
    <xsd:element name="Kommentare_x002f_Hinweise" ma:index="8" nillable="true" ma:displayName="Kommentare/Hinweise" ma:format="Dropdown" ma:internalName="Kommentare_x002f_Hinweis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Video" ma:index="13" nillable="true" ma:displayName="Video" ma:description="https://datevde.sharepoint.com/sites/BildungspartnerKooperationen-365G-ZusammenarbeitHochschulen/_layouts/15/stream.aspx?id=%2Fsites%2FBildungspartnerKooperationen%2D365G%2DZusammenarbeitHochschulen%2FFreigegebene%20Dokumente%2FVideo%5FNeuerungen%20zum%201%2E%20Quartal%2Emp4&amp;referrer=Teams%2ETEAMS%2DELECTRON&amp;referrerScenario=teamsSdk%2DopenFilePreview" ma:format="Hyperlink" ma:internalName="Video">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f9d4d2-8bbe-4017-9643-629ac07fc1f1"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4f9d4d2-8bbe-4017-9643-629ac07fc1f1">
      <UserInfo>
        <DisplayName>AvePointServiceAccount7</DisplayName>
        <AccountId>44</AccountId>
        <AccountType/>
      </UserInfo>
      <UserInfo>
        <DisplayName>Scharfen, Janine</DisplayName>
        <AccountId>40</AccountId>
        <AccountType/>
      </UserInfo>
      <UserInfo>
        <DisplayName>Knödel, Katja</DisplayName>
        <AccountId>39</AccountId>
        <AccountType/>
      </UserInfo>
      <UserInfo>
        <DisplayName>Besitzer von M1 KI-Multiplikatoren-365G</DisplayName>
        <AccountId>6</AccountId>
        <AccountType/>
      </UserInfo>
      <UserInfo>
        <DisplayName>Schmidt, Fabian</DisplayName>
        <AccountId>95</AccountId>
        <AccountType/>
      </UserInfo>
      <UserInfo>
        <DisplayName>Henkel, Dominik</DisplayName>
        <AccountId>96</AccountId>
        <AccountType/>
      </UserInfo>
      <UserInfo>
        <DisplayName>Helbig, Dr. Robert</DisplayName>
        <AccountId>97</AccountId>
        <AccountType/>
      </UserInfo>
      <UserInfo>
        <DisplayName>Kopfinger, Dominik</DisplayName>
        <AccountId>11</AccountId>
        <AccountType/>
      </UserInfo>
      <UserInfo>
        <DisplayName>Ettinger, Marco</DisplayName>
        <AccountId>43</AccountId>
        <AccountType/>
      </UserInfo>
      <UserInfo>
        <DisplayName>Graulich, Peer</DisplayName>
        <AccountId>69</AccountId>
        <AccountType/>
      </UserInfo>
      <UserInfo>
        <DisplayName>Roderus, Simon</DisplayName>
        <AccountId>13</AccountId>
        <AccountType/>
      </UserInfo>
      <UserInfo>
        <DisplayName>Schönlein, Dr. Ines</DisplayName>
        <AccountId>85</AccountId>
        <AccountType/>
      </UserInfo>
    </SharedWithUsers>
    <Video xmlns="e707e8b1-1a31-4f5d-8df9-3f0e728a72dd">
      <Url xsi:nil="true"/>
      <Description xsi:nil="true"/>
    </Video>
    <Kommentare_x002f_Hinweise xmlns="e707e8b1-1a31-4f5d-8df9-3f0e728a72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0AA00-BB40-4238-A3D1-4E4777F460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07e8b1-1a31-4f5d-8df9-3f0e728a72dd"/>
    <ds:schemaRef ds:uri="f4f9d4d2-8bbe-4017-9643-629ac07fc1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0D6643-DC39-4BDB-AC78-84034C08FBE6}">
  <ds:schemaRefs>
    <ds:schemaRef ds:uri="http://purl.org/dc/terms/"/>
    <ds:schemaRef ds:uri="http://schemas.openxmlformats.org/package/2006/metadata/core-properties"/>
    <ds:schemaRef ds:uri="a2a10096-6299-4788-99d5-0873eb4f59e6"/>
    <ds:schemaRef ds:uri="http://purl.org/dc/dcmitype/"/>
    <ds:schemaRef ds:uri="http://schemas.microsoft.com/office/infopath/2007/PartnerControls"/>
    <ds:schemaRef ds:uri="http://purl.org/dc/elements/1.1/"/>
    <ds:schemaRef ds:uri="http://schemas.microsoft.com/office/2006/documentManagement/types"/>
    <ds:schemaRef ds:uri="5020680b-9222-46fb-a518-8eed5efa900a"/>
    <ds:schemaRef ds:uri="http://schemas.microsoft.com/office/2006/metadata/properties"/>
    <ds:schemaRef ds:uri="http://www.w3.org/XML/1998/namespace"/>
    <ds:schemaRef ds:uri="f4f9d4d2-8bbe-4017-9643-629ac07fc1f1"/>
    <ds:schemaRef ds:uri="e707e8b1-1a31-4f5d-8df9-3f0e728a72dd"/>
  </ds:schemaRefs>
</ds:datastoreItem>
</file>

<file path=customXml/itemProps3.xml><?xml version="1.0" encoding="utf-8"?>
<ds:datastoreItem xmlns:ds="http://schemas.openxmlformats.org/officeDocument/2006/customXml" ds:itemID="{D6705593-1F60-4874-90CE-778261994D64}">
  <ds:schemaRefs>
    <ds:schemaRef ds:uri="http://schemas.microsoft.com/sharepoint/v3/contenttype/forms"/>
  </ds:schemaRefs>
</ds:datastoreItem>
</file>

<file path=docMetadata/LabelInfo.xml><?xml version="1.0" encoding="utf-8"?>
<clbl:labelList xmlns:clbl="http://schemas.microsoft.com/office/2020/mipLabelMetadata">
  <clbl:label id="{226c773b-d5fc-4563-8944-5e6a8f6a0082}" enabled="1" method="Privileged" siteId="{6740ab35-e70b-48b0-a200-81d690e233e1}" removed="0"/>
</clbl:labelList>
</file>

<file path=docProps/app.xml><?xml version="1.0" encoding="utf-8"?>
<Properties xmlns="http://schemas.openxmlformats.org/officeDocument/2006/extended-properties" xmlns:vt="http://schemas.openxmlformats.org/officeDocument/2006/docPropsVTypes">
  <TotalTime>0</TotalTime>
  <Words>2134</Words>
  <Application>Microsoft Office PowerPoint</Application>
  <PresentationFormat>Breitbild</PresentationFormat>
  <Paragraphs>450</Paragraphs>
  <Slides>25</Slides>
  <Notes>18</Notes>
  <HiddenSlides>0</HiddenSlides>
  <MMClips>0</MMClips>
  <ScaleCrop>false</ScaleCrop>
  <HeadingPairs>
    <vt:vector size="6" baseType="variant">
      <vt:variant>
        <vt:lpstr>Verwendete Schriftarten</vt:lpstr>
      </vt:variant>
      <vt:variant>
        <vt:i4>14</vt:i4>
      </vt:variant>
      <vt:variant>
        <vt:lpstr>Design</vt:lpstr>
      </vt:variant>
      <vt:variant>
        <vt:i4>8</vt:i4>
      </vt:variant>
      <vt:variant>
        <vt:lpstr>Folientitel</vt:lpstr>
      </vt:variant>
      <vt:variant>
        <vt:i4>25</vt:i4>
      </vt:variant>
    </vt:vector>
  </HeadingPairs>
  <TitlesOfParts>
    <vt:vector size="47" baseType="lpstr">
      <vt:lpstr>Arial</vt:lpstr>
      <vt:lpstr>Calibri</vt:lpstr>
      <vt:lpstr>Compatil DATEV</vt:lpstr>
      <vt:lpstr>Courier New</vt:lpstr>
      <vt:lpstr>Frutiger Next Com</vt:lpstr>
      <vt:lpstr>Google Sans</vt:lpstr>
      <vt:lpstr>Minion Pro</vt:lpstr>
      <vt:lpstr>Museo Sans 300</vt:lpstr>
      <vt:lpstr>Museo Sans 700</vt:lpstr>
      <vt:lpstr>Segoe UI</vt:lpstr>
      <vt:lpstr>Source Sans VF</vt:lpstr>
      <vt:lpstr>Symbol</vt:lpstr>
      <vt:lpstr>Times New Roman</vt:lpstr>
      <vt:lpstr>Wingdings</vt:lpstr>
      <vt:lpstr>DATEV</vt:lpstr>
      <vt:lpstr>1_DATEV</vt:lpstr>
      <vt:lpstr>Wendero-Standard-Master</vt:lpstr>
      <vt:lpstr>2_DATEV</vt:lpstr>
      <vt:lpstr>3_DATEV</vt:lpstr>
      <vt:lpstr>4_DATEV</vt:lpstr>
      <vt:lpstr>5_DATEV</vt:lpstr>
      <vt:lpstr>6_DATEV</vt:lpstr>
      <vt:lpstr>KI in der Steuerberatung</vt:lpstr>
      <vt:lpstr>Warum lernen mit (generative) KI umzugehen?</vt:lpstr>
      <vt:lpstr>Agenda</vt:lpstr>
      <vt:lpstr>Künstliche Intelligenz und Ihre Anwendungsfelder  </vt:lpstr>
      <vt:lpstr>PowerPoint-Präsentation</vt:lpstr>
      <vt:lpstr>PowerPoint-Präsentation</vt:lpstr>
      <vt:lpstr>PowerPoint-Präsentation</vt:lpstr>
      <vt:lpstr>PowerPoint-Präsentation</vt:lpstr>
      <vt:lpstr>Datenhunger und Kosten für LLM/GPT-Modelle</vt:lpstr>
      <vt:lpstr>Zeit bis zum Erreichen von 100 Millionen Nutzern in Monaten</vt:lpstr>
      <vt:lpstr>Wie kann künstliche Intelligenz heute im Kanzleialltag eingesetzt werden? </vt:lpstr>
      <vt:lpstr>PowerPoint-Präsentation</vt:lpstr>
      <vt:lpstr>Grundlegende Begriffe für KI</vt:lpstr>
      <vt:lpstr>KI im DATEV-Portfolio – produktive Beispiele</vt:lpstr>
      <vt:lpstr>PowerPoint-Präsentation</vt:lpstr>
      <vt:lpstr>Automatisierungs-Service Rechnungen (ASR) von der E-Rechnung zur Buchung… </vt:lpstr>
      <vt:lpstr>PowerPoint-Präsentation</vt:lpstr>
      <vt:lpstr>PowerPoint-Präsentation</vt:lpstr>
      <vt:lpstr>Exkurs: Wie schreibe ich einen guten Prompt?</vt:lpstr>
      <vt:lpstr>PowerPoint-Präsentation</vt:lpstr>
      <vt:lpstr>PowerPoint-Präsentation</vt:lpstr>
      <vt:lpstr>Ausblick</vt:lpstr>
      <vt:lpstr>🔜 Wie könnte sich Arbeit in naher Zukunft verändern?</vt:lpstr>
      <vt:lpstr>Wie könnte sich die Büroarbeit verändern? Ein Blick auf den „Microsoft 365 Co-Pilot“</vt:lpstr>
      <vt:lpstr>Was planen wir (DATEV) in Sachen KI?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 in der Steuerberatung</dc:title>
  <dc:creator>Oliver Lehmeier</dc:creator>
  <cp:lastModifiedBy>Oliver Lehmeier</cp:lastModifiedBy>
  <cp:revision>1</cp:revision>
  <dcterms:created xsi:type="dcterms:W3CDTF">2024-02-12T09:15:19Z</dcterms:created>
  <dcterms:modified xsi:type="dcterms:W3CDTF">2024-11-17T18:39:02Z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 Intern –</vt:lpwstr>
  </property>
  <property fmtid="{D5CDD505-2E9C-101B-9397-08002B2CF9AE}" pid="3" name="ComplianceAssetId">
    <vt:lpwstr/>
  </property>
  <property fmtid="{D5CDD505-2E9C-101B-9397-08002B2CF9AE}" pid="4" name="TriggerFlowInfo">
    <vt:lpwstr/>
  </property>
  <property fmtid="{D5CDD505-2E9C-101B-9397-08002B2CF9AE}" pid="5" name="TemplateUrl">
    <vt:lpwstr/>
  </property>
  <property fmtid="{D5CDD505-2E9C-101B-9397-08002B2CF9AE}" pid="6" name="_ExtendedDescription">
    <vt:lpwstr/>
  </property>
  <property fmtid="{D5CDD505-2E9C-101B-9397-08002B2CF9AE}" pid="7" name="xd_Signature">
    <vt:lpwstr/>
  </property>
  <property fmtid="{D5CDD505-2E9C-101B-9397-08002B2CF9AE}" pid="8" name="xd_ProgID">
    <vt:lpwstr/>
  </property>
  <property fmtid="{D5CDD505-2E9C-101B-9397-08002B2CF9AE}" pid="9" name="ContentTypeId">
    <vt:lpwstr>0x01010021A161F3250B2C4CAD10A395C2070BC9</vt:lpwstr>
  </property>
  <property fmtid="{D5CDD505-2E9C-101B-9397-08002B2CF9AE}" pid="10" name="MediaServiceImageTags">
    <vt:lpwstr/>
  </property>
</Properties>
</file>